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308" r:id="rId3"/>
    <p:sldId id="271" r:id="rId4"/>
    <p:sldId id="268" r:id="rId5"/>
    <p:sldId id="291" r:id="rId6"/>
    <p:sldId id="317" r:id="rId7"/>
    <p:sldId id="257" r:id="rId8"/>
    <p:sldId id="325" r:id="rId9"/>
    <p:sldId id="292" r:id="rId10"/>
    <p:sldId id="324" r:id="rId11"/>
    <p:sldId id="295" r:id="rId12"/>
    <p:sldId id="297" r:id="rId13"/>
    <p:sldId id="274" r:id="rId14"/>
    <p:sldId id="270" r:id="rId15"/>
    <p:sldId id="326" r:id="rId16"/>
    <p:sldId id="327" r:id="rId17"/>
    <p:sldId id="312" r:id="rId18"/>
    <p:sldId id="315" r:id="rId19"/>
    <p:sldId id="279" r:id="rId20"/>
    <p:sldId id="319" r:id="rId21"/>
    <p:sldId id="321" r:id="rId22"/>
    <p:sldId id="260" r:id="rId23"/>
    <p:sldId id="289" r:id="rId24"/>
    <p:sldId id="281" r:id="rId25"/>
    <p:sldId id="310" r:id="rId26"/>
    <p:sldId id="304" r:id="rId27"/>
    <p:sldId id="322" r:id="rId2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6423F-50A5-42B8-A0F9-0F615D019B63}" v="6" dt="2021-07-21T13:50:12.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86806" autoAdjust="0"/>
  </p:normalViewPr>
  <p:slideViewPr>
    <p:cSldViewPr>
      <p:cViewPr>
        <p:scale>
          <a:sx n="75" d="100"/>
          <a:sy n="75" d="100"/>
        </p:scale>
        <p:origin x="1218"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F0B795-C60C-46A6-BB63-604A63976D62}"/>
              </a:ext>
            </a:extLst>
          </p:cNvPr>
          <p:cNvSpPr>
            <a:spLocks noGrp="1"/>
          </p:cNvSpPr>
          <p:nvPr>
            <p:ph type="hdr" sz="quarter"/>
          </p:nvPr>
        </p:nvSpPr>
        <p:spPr>
          <a:xfrm>
            <a:off x="0" y="0"/>
            <a:ext cx="3170238" cy="481013"/>
          </a:xfrm>
          <a:prstGeom prst="rect">
            <a:avLst/>
          </a:prstGeom>
        </p:spPr>
        <p:txBody>
          <a:bodyPr vert="horz" lIns="96661" tIns="48331" rIns="96661" bIns="48331" rtlCol="0"/>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F2B8673-2495-4409-BCB6-9D6E9DC8C53E}"/>
              </a:ext>
            </a:extLst>
          </p:cNvPr>
          <p:cNvSpPr>
            <a:spLocks noGrp="1"/>
          </p:cNvSpPr>
          <p:nvPr>
            <p:ph type="dt" sz="quarter" idx="1"/>
          </p:nvPr>
        </p:nvSpPr>
        <p:spPr>
          <a:xfrm>
            <a:off x="4143375" y="0"/>
            <a:ext cx="3170238" cy="481013"/>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FF59E163-F634-4820-A034-AE7FABF3A476}" type="datetimeFigureOut">
              <a:rPr lang="en-US"/>
              <a:pPr>
                <a:defRPr/>
              </a:pPr>
              <a:t>7/22/2021</a:t>
            </a:fld>
            <a:endParaRPr lang="en-US" dirty="0"/>
          </a:p>
        </p:txBody>
      </p:sp>
      <p:sp>
        <p:nvSpPr>
          <p:cNvPr id="4" name="Footer Placeholder 3">
            <a:extLst>
              <a:ext uri="{FF2B5EF4-FFF2-40B4-BE49-F238E27FC236}">
                <a16:creationId xmlns:a16="http://schemas.microsoft.com/office/drawing/2014/main" id="{F27751B3-CE64-46EB-992B-9D03E9E190B0}"/>
              </a:ext>
            </a:extLst>
          </p:cNvPr>
          <p:cNvSpPr>
            <a:spLocks noGrp="1"/>
          </p:cNvSpPr>
          <p:nvPr>
            <p:ph type="ftr" sz="quarter" idx="2"/>
          </p:nvPr>
        </p:nvSpPr>
        <p:spPr>
          <a:xfrm>
            <a:off x="0" y="9120188"/>
            <a:ext cx="3170238" cy="481012"/>
          </a:xfrm>
          <a:prstGeom prst="rect">
            <a:avLst/>
          </a:prstGeom>
        </p:spPr>
        <p:txBody>
          <a:bodyPr vert="horz" lIns="96661" tIns="48331" rIns="96661" bIns="48331" rtlCol="0" anchor="b"/>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9CA6682E-5F68-45C7-97B3-002B1BA4B2C6}"/>
              </a:ext>
            </a:extLst>
          </p:cNvPr>
          <p:cNvSpPr>
            <a:spLocks noGrp="1"/>
          </p:cNvSpPr>
          <p:nvPr>
            <p:ph type="sldNum" sz="quarter" idx="3"/>
          </p:nvPr>
        </p:nvSpPr>
        <p:spPr>
          <a:xfrm>
            <a:off x="4143375" y="9120188"/>
            <a:ext cx="3170238" cy="481012"/>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BB2AEF87-EAEC-4587-85A9-B80364F62B26}"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9FD3C6-45B3-4D23-B1BA-DE90C314E184}"/>
              </a:ext>
            </a:extLst>
          </p:cNvPr>
          <p:cNvSpPr>
            <a:spLocks noGrp="1"/>
          </p:cNvSpPr>
          <p:nvPr>
            <p:ph type="hdr" sz="quarter"/>
          </p:nvPr>
        </p:nvSpPr>
        <p:spPr>
          <a:xfrm>
            <a:off x="0" y="0"/>
            <a:ext cx="3170238" cy="481013"/>
          </a:xfrm>
          <a:prstGeom prst="rect">
            <a:avLst/>
          </a:prstGeom>
        </p:spPr>
        <p:txBody>
          <a:bodyPr vert="horz" lIns="96661" tIns="48331" rIns="96661" bIns="48331" rtlCol="0"/>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CF03B04-0116-45B3-B5C5-6AF98903E7EB}"/>
              </a:ext>
            </a:extLst>
          </p:cNvPr>
          <p:cNvSpPr>
            <a:spLocks noGrp="1"/>
          </p:cNvSpPr>
          <p:nvPr>
            <p:ph type="dt" idx="1"/>
          </p:nvPr>
        </p:nvSpPr>
        <p:spPr>
          <a:xfrm>
            <a:off x="4143375" y="0"/>
            <a:ext cx="3170238" cy="481013"/>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AA0D9D05-EFE6-43A2-8E76-687E2C64951B}" type="datetimeFigureOut">
              <a:rPr lang="en-US"/>
              <a:pPr>
                <a:defRPr/>
              </a:pPr>
              <a:t>7/22/2021</a:t>
            </a:fld>
            <a:endParaRPr lang="en-US" dirty="0"/>
          </a:p>
        </p:txBody>
      </p:sp>
      <p:sp>
        <p:nvSpPr>
          <p:cNvPr id="4" name="Slide Image Placeholder 3">
            <a:extLst>
              <a:ext uri="{FF2B5EF4-FFF2-40B4-BE49-F238E27FC236}">
                <a16:creationId xmlns:a16="http://schemas.microsoft.com/office/drawing/2014/main" id="{D60F2657-5673-4B55-9DCD-A8DBFE92F451}"/>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a:extLst>
              <a:ext uri="{FF2B5EF4-FFF2-40B4-BE49-F238E27FC236}">
                <a16:creationId xmlns:a16="http://schemas.microsoft.com/office/drawing/2014/main" id="{12477BA9-5535-4A66-8807-4D3C06881AE8}"/>
              </a:ext>
            </a:extLst>
          </p:cNvPr>
          <p:cNvSpPr>
            <a:spLocks noGrp="1"/>
          </p:cNvSpPr>
          <p:nvPr>
            <p:ph type="body" sz="quarter" idx="3"/>
          </p:nvPr>
        </p:nvSpPr>
        <p:spPr>
          <a:xfrm>
            <a:off x="731838" y="4621213"/>
            <a:ext cx="5851525" cy="377983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DA0AD75-3CD0-4135-8277-70BFF0A8E6CF}"/>
              </a:ext>
            </a:extLst>
          </p:cNvPr>
          <p:cNvSpPr>
            <a:spLocks noGrp="1"/>
          </p:cNvSpPr>
          <p:nvPr>
            <p:ph type="ftr" sz="quarter" idx="4"/>
          </p:nvPr>
        </p:nvSpPr>
        <p:spPr>
          <a:xfrm>
            <a:off x="0" y="9120188"/>
            <a:ext cx="3170238" cy="481012"/>
          </a:xfrm>
          <a:prstGeom prst="rect">
            <a:avLst/>
          </a:prstGeom>
        </p:spPr>
        <p:txBody>
          <a:bodyPr vert="horz" lIns="96661" tIns="48331" rIns="96661" bIns="48331" rtlCol="0" anchor="b"/>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260B6502-E383-4AF7-B4CC-66FD65C9CFD1}"/>
              </a:ext>
            </a:extLst>
          </p:cNvPr>
          <p:cNvSpPr>
            <a:spLocks noGrp="1"/>
          </p:cNvSpPr>
          <p:nvPr>
            <p:ph type="sldNum" sz="quarter" idx="5"/>
          </p:nvPr>
        </p:nvSpPr>
        <p:spPr>
          <a:xfrm>
            <a:off x="4143375" y="9120188"/>
            <a:ext cx="3170238" cy="481012"/>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9BC63B0E-BEF7-4C05-ACAF-99B83738938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269F485C-5F0B-4C41-B392-30221782AD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4AD1201-C354-4D8F-A467-7CB11D2CBD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318F53FD-E061-4E41-99ED-39E9DE9716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ADF221-B145-4746-BC42-90A7B1D8789A}" type="slidenum">
              <a:rPr lang="en-US" altLang="en-US" sz="1300" smtClean="0"/>
              <a:pPr>
                <a:spcBef>
                  <a:spcPct val="0"/>
                </a:spcBef>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5724B98-8A2D-4A39-8763-274ECE0377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8522E14-8AE2-4917-A297-9953B500B8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B99B2E37-E5BB-45BB-B77A-5AE849CC6C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E0B623-D04F-4C6F-B884-7FF147088DE4}" type="slidenum">
              <a:rPr lang="en-US" altLang="en-US" sz="1300" smtClean="0"/>
              <a:pPr>
                <a:spcBef>
                  <a:spcPct val="0"/>
                </a:spcBef>
              </a:pPr>
              <a:t>22</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1DB9BC0-28BD-47A0-933B-B4F59ADC3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A1CC031-F313-4E9B-BFAA-F856BB911B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D4F094C6-E31B-4A28-98C9-314633D515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1670E-5F37-46D9-ACC4-BBEE7D2AD080}" type="slidenum">
              <a:rPr lang="en-US" altLang="en-US" sz="1300" smtClean="0"/>
              <a:pPr>
                <a:spcBef>
                  <a:spcPct val="0"/>
                </a:spcBef>
              </a:pPr>
              <a:t>26</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E01BB8D-E236-4B8B-BEB4-7DDD1D18C3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0A12679-A9CB-4045-B5E4-C11C8C33DF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C3A40095-F634-48BD-928D-BC46F14C9A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9B0413-8016-4737-819D-5B4D84AA284E}" type="slidenum">
              <a:rPr lang="en-US" altLang="en-US" sz="1300" smtClean="0"/>
              <a:pPr>
                <a:spcBef>
                  <a:spcPct val="0"/>
                </a:spcBef>
              </a:pPr>
              <a:t>2</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55B7C63-8346-4B80-8BF5-71A934A80C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5F8FD93-C049-4173-93A5-A3C46691B7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E1CD6615-B61A-4A00-8224-09300F92E4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12A994-B34C-49B3-AD50-09E475682393}" type="slidenum">
              <a:rPr lang="en-US" altLang="en-US" sz="1300" smtClean="0"/>
              <a:pPr>
                <a:spcBef>
                  <a:spcPct val="0"/>
                </a:spcBef>
              </a:pPr>
              <a:t>3</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1C167DF-F46D-49B1-AB45-B963DD7EBB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CA5D70B-9DCD-4BF2-8273-4AC8813049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6AD26008-2886-48B7-87C7-64A5D2AABA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6306D1-6539-41DF-B9CC-33321E8BEEE9}" type="slidenum">
              <a:rPr lang="en-US" altLang="en-US" sz="1300" smtClean="0"/>
              <a:pPr>
                <a:spcBef>
                  <a:spcPct val="0"/>
                </a:spcBef>
              </a:pPr>
              <a:t>5</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597FE8F-AB12-45B3-9713-192F491850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743DC075-7923-4B28-9A7C-15C779054D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6091AAE4-D76F-48B5-893B-9690732B96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0648D5-8B02-437E-815D-90AC550561EF}" type="slidenum">
              <a:rPr lang="en-US" altLang="en-US" sz="1300" smtClean="0"/>
              <a:pPr>
                <a:spcBef>
                  <a:spcPct val="0"/>
                </a:spcBef>
              </a:pPr>
              <a:t>6</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E74D0BE-5C73-43BB-9705-D578CB6EFC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940868E-6647-42A9-85AC-F6629AEDEE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EA6781C2-AE2B-42C1-9124-2ACC574137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EC940E-9F1F-4AB6-AE25-4FECEF89FCBE}" type="slidenum">
              <a:rPr lang="en-US" altLang="en-US" sz="1300" smtClean="0"/>
              <a:pPr>
                <a:spcBef>
                  <a:spcPct val="0"/>
                </a:spcBef>
              </a:pPr>
              <a:t>7</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7E9D9E0-DFAE-4D52-AD56-B5A7C5642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EC93101-5D36-4F4A-9F25-D6ABF8CCCB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E73EF58D-41C5-42E1-B1F8-CE3F422158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44574E-BC24-4DFB-A834-D2CBB9DD78AE}" type="slidenum">
              <a:rPr lang="en-US" altLang="en-US" sz="1300" smtClean="0"/>
              <a:pPr>
                <a:spcBef>
                  <a:spcPct val="0"/>
                </a:spcBef>
              </a:pPr>
              <a:t>9</a:t>
            </a:fld>
            <a:endParaRPr lang="en-US"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7E9D9E0-DFAE-4D52-AD56-B5A7C5642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EC93101-5D36-4F4A-9F25-D6ABF8CCCB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E73EF58D-41C5-42E1-B1F8-CE3F422158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44574E-BC24-4DFB-A834-D2CBB9DD78AE}" type="slidenum">
              <a:rPr lang="en-US" altLang="en-US" sz="1300" smtClean="0"/>
              <a:pPr>
                <a:spcBef>
                  <a:spcPct val="0"/>
                </a:spcBef>
              </a:pPr>
              <a:t>10</a:t>
            </a:fld>
            <a:endParaRPr lang="en-US" altLang="en-US" sz="1300"/>
          </a:p>
        </p:txBody>
      </p:sp>
    </p:spTree>
    <p:extLst>
      <p:ext uri="{BB962C8B-B14F-4D97-AF65-F5344CB8AC3E}">
        <p14:creationId xmlns:p14="http://schemas.microsoft.com/office/powerpoint/2010/main" val="337173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243B471-7782-446C-9D06-A7C8E145E4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BB6CEC5-E162-48E5-B785-2FF5FC16E2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676603D9-2A56-4901-AB64-2B3DDFD488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3BAD3E-6041-4B93-883E-BBF5133AAD42}" type="slidenum">
              <a:rPr lang="en-US" altLang="en-US" sz="1300" smtClean="0"/>
              <a:pPr>
                <a:spcBef>
                  <a:spcPct val="0"/>
                </a:spcBef>
              </a:pPr>
              <a:t>21</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E90F8A-23DE-4597-BE26-0666B4043F57}"/>
              </a:ext>
            </a:extLst>
          </p:cNvPr>
          <p:cNvSpPr>
            <a:spLocks noGrp="1"/>
          </p:cNvSpPr>
          <p:nvPr>
            <p:ph type="dt" sz="half" idx="10"/>
          </p:nvPr>
        </p:nvSpPr>
        <p:spPr/>
        <p:txBody>
          <a:bodyPr/>
          <a:lstStyle>
            <a:lvl1pPr>
              <a:defRPr/>
            </a:lvl1pPr>
          </a:lstStyle>
          <a:p>
            <a:pPr>
              <a:defRPr/>
            </a:pPr>
            <a:fld id="{CAA7122E-D29F-4177-A49E-572D3A7E3BFB}" type="datetimeFigureOut">
              <a:rPr lang="en-US"/>
              <a:pPr>
                <a:defRPr/>
              </a:pPr>
              <a:t>7/22/2021</a:t>
            </a:fld>
            <a:endParaRPr lang="en-US" dirty="0"/>
          </a:p>
        </p:txBody>
      </p:sp>
      <p:sp>
        <p:nvSpPr>
          <p:cNvPr id="5" name="Footer Placeholder 4">
            <a:extLst>
              <a:ext uri="{FF2B5EF4-FFF2-40B4-BE49-F238E27FC236}">
                <a16:creationId xmlns:a16="http://schemas.microsoft.com/office/drawing/2014/main" id="{B8C5DBAA-CD5E-438D-B16D-574DF1CACC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E5D4AD-1BDA-4A0B-9328-870B3009E2BD}"/>
              </a:ext>
            </a:extLst>
          </p:cNvPr>
          <p:cNvSpPr>
            <a:spLocks noGrp="1"/>
          </p:cNvSpPr>
          <p:nvPr>
            <p:ph type="sldNum" sz="quarter" idx="12"/>
          </p:nvPr>
        </p:nvSpPr>
        <p:spPr/>
        <p:txBody>
          <a:bodyPr/>
          <a:lstStyle>
            <a:lvl1pPr>
              <a:defRPr/>
            </a:lvl1pPr>
          </a:lstStyle>
          <a:p>
            <a:pPr>
              <a:defRPr/>
            </a:pPr>
            <a:fld id="{DA49D6DF-E2ED-4A0F-9466-88A7E6513DCC}" type="slidenum">
              <a:rPr lang="en-US" altLang="en-US"/>
              <a:pPr>
                <a:defRPr/>
              </a:pPr>
              <a:t>‹#›</a:t>
            </a:fld>
            <a:endParaRPr lang="en-US" altLang="en-US" dirty="0"/>
          </a:p>
        </p:txBody>
      </p:sp>
    </p:spTree>
    <p:extLst>
      <p:ext uri="{BB962C8B-B14F-4D97-AF65-F5344CB8AC3E}">
        <p14:creationId xmlns:p14="http://schemas.microsoft.com/office/powerpoint/2010/main" val="3184707431"/>
      </p:ext>
    </p:extLst>
  </p:cSld>
  <p:clrMapOvr>
    <a:masterClrMapping/>
  </p:clrMapOvr>
  <p:transition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3A48F-6A52-4E0F-B901-7C17A499C5D6}"/>
              </a:ext>
            </a:extLst>
          </p:cNvPr>
          <p:cNvSpPr>
            <a:spLocks noGrp="1"/>
          </p:cNvSpPr>
          <p:nvPr>
            <p:ph type="dt" sz="half" idx="10"/>
          </p:nvPr>
        </p:nvSpPr>
        <p:spPr/>
        <p:txBody>
          <a:bodyPr/>
          <a:lstStyle>
            <a:lvl1pPr>
              <a:defRPr/>
            </a:lvl1pPr>
          </a:lstStyle>
          <a:p>
            <a:pPr>
              <a:defRPr/>
            </a:pPr>
            <a:fld id="{1AA7195C-96C0-4A59-9ACE-D1A7CEE2B591}" type="datetimeFigureOut">
              <a:rPr lang="en-US"/>
              <a:pPr>
                <a:defRPr/>
              </a:pPr>
              <a:t>7/22/2021</a:t>
            </a:fld>
            <a:endParaRPr lang="en-US" dirty="0"/>
          </a:p>
        </p:txBody>
      </p:sp>
      <p:sp>
        <p:nvSpPr>
          <p:cNvPr id="5" name="Footer Placeholder 4">
            <a:extLst>
              <a:ext uri="{FF2B5EF4-FFF2-40B4-BE49-F238E27FC236}">
                <a16:creationId xmlns:a16="http://schemas.microsoft.com/office/drawing/2014/main" id="{3DFED627-DF1B-4F28-9849-A721C034BE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E0F9F1-69F5-472D-B1F3-C0795601DA81}"/>
              </a:ext>
            </a:extLst>
          </p:cNvPr>
          <p:cNvSpPr>
            <a:spLocks noGrp="1"/>
          </p:cNvSpPr>
          <p:nvPr>
            <p:ph type="sldNum" sz="quarter" idx="12"/>
          </p:nvPr>
        </p:nvSpPr>
        <p:spPr/>
        <p:txBody>
          <a:bodyPr/>
          <a:lstStyle>
            <a:lvl1pPr>
              <a:defRPr/>
            </a:lvl1pPr>
          </a:lstStyle>
          <a:p>
            <a:pPr>
              <a:defRPr/>
            </a:pPr>
            <a:fld id="{401C554C-FBAC-4DFC-BD97-5EEDF59747A4}" type="slidenum">
              <a:rPr lang="en-US" altLang="en-US"/>
              <a:pPr>
                <a:defRPr/>
              </a:pPr>
              <a:t>‹#›</a:t>
            </a:fld>
            <a:endParaRPr lang="en-US" altLang="en-US" dirty="0"/>
          </a:p>
        </p:txBody>
      </p:sp>
    </p:spTree>
    <p:extLst>
      <p:ext uri="{BB962C8B-B14F-4D97-AF65-F5344CB8AC3E}">
        <p14:creationId xmlns:p14="http://schemas.microsoft.com/office/powerpoint/2010/main" val="738572282"/>
      </p:ext>
    </p:extLst>
  </p:cSld>
  <p:clrMapOvr>
    <a:masterClrMapping/>
  </p:clrMapOvr>
  <p:transition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B28DF-10C4-4208-89D6-F63D02846F8B}"/>
              </a:ext>
            </a:extLst>
          </p:cNvPr>
          <p:cNvSpPr>
            <a:spLocks noGrp="1"/>
          </p:cNvSpPr>
          <p:nvPr>
            <p:ph type="dt" sz="half" idx="10"/>
          </p:nvPr>
        </p:nvSpPr>
        <p:spPr/>
        <p:txBody>
          <a:bodyPr/>
          <a:lstStyle>
            <a:lvl1pPr>
              <a:defRPr/>
            </a:lvl1pPr>
          </a:lstStyle>
          <a:p>
            <a:pPr>
              <a:defRPr/>
            </a:pPr>
            <a:fld id="{ECC1604C-1921-4C11-9739-4BB681E6EBAB}" type="datetimeFigureOut">
              <a:rPr lang="en-US"/>
              <a:pPr>
                <a:defRPr/>
              </a:pPr>
              <a:t>7/22/2021</a:t>
            </a:fld>
            <a:endParaRPr lang="en-US" dirty="0"/>
          </a:p>
        </p:txBody>
      </p:sp>
      <p:sp>
        <p:nvSpPr>
          <p:cNvPr id="5" name="Footer Placeholder 4">
            <a:extLst>
              <a:ext uri="{FF2B5EF4-FFF2-40B4-BE49-F238E27FC236}">
                <a16:creationId xmlns:a16="http://schemas.microsoft.com/office/drawing/2014/main" id="{FC693A44-14D2-4E5C-8C8A-7AB0EC5C6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97862C-453B-47FC-BFFD-4AAFFD746F56}"/>
              </a:ext>
            </a:extLst>
          </p:cNvPr>
          <p:cNvSpPr>
            <a:spLocks noGrp="1"/>
          </p:cNvSpPr>
          <p:nvPr>
            <p:ph type="sldNum" sz="quarter" idx="12"/>
          </p:nvPr>
        </p:nvSpPr>
        <p:spPr/>
        <p:txBody>
          <a:bodyPr/>
          <a:lstStyle>
            <a:lvl1pPr>
              <a:defRPr/>
            </a:lvl1pPr>
          </a:lstStyle>
          <a:p>
            <a:pPr>
              <a:defRPr/>
            </a:pPr>
            <a:fld id="{5A1FE48D-0C05-4CCC-92AC-1C37EB880D69}" type="slidenum">
              <a:rPr lang="en-US" altLang="en-US"/>
              <a:pPr>
                <a:defRPr/>
              </a:pPr>
              <a:t>‹#›</a:t>
            </a:fld>
            <a:endParaRPr lang="en-US" altLang="en-US" dirty="0"/>
          </a:p>
        </p:txBody>
      </p:sp>
    </p:spTree>
    <p:extLst>
      <p:ext uri="{BB962C8B-B14F-4D97-AF65-F5344CB8AC3E}">
        <p14:creationId xmlns:p14="http://schemas.microsoft.com/office/powerpoint/2010/main" val="4068319309"/>
      </p:ext>
    </p:extLst>
  </p:cSld>
  <p:clrMapOvr>
    <a:masterClrMapping/>
  </p:clrMapOvr>
  <p:transition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20BCF-193C-4CBE-B63A-61D3298F9CC0}"/>
              </a:ext>
            </a:extLst>
          </p:cNvPr>
          <p:cNvSpPr>
            <a:spLocks noGrp="1"/>
          </p:cNvSpPr>
          <p:nvPr>
            <p:ph type="dt" sz="half" idx="10"/>
          </p:nvPr>
        </p:nvSpPr>
        <p:spPr/>
        <p:txBody>
          <a:bodyPr/>
          <a:lstStyle>
            <a:lvl1pPr>
              <a:defRPr/>
            </a:lvl1pPr>
          </a:lstStyle>
          <a:p>
            <a:pPr>
              <a:defRPr/>
            </a:pPr>
            <a:fld id="{58FC27F3-2BAB-4E41-B20F-72409F8739D1}" type="datetimeFigureOut">
              <a:rPr lang="en-US"/>
              <a:pPr>
                <a:defRPr/>
              </a:pPr>
              <a:t>7/22/2021</a:t>
            </a:fld>
            <a:endParaRPr lang="en-US" dirty="0"/>
          </a:p>
        </p:txBody>
      </p:sp>
      <p:sp>
        <p:nvSpPr>
          <p:cNvPr id="5" name="Footer Placeholder 4">
            <a:extLst>
              <a:ext uri="{FF2B5EF4-FFF2-40B4-BE49-F238E27FC236}">
                <a16:creationId xmlns:a16="http://schemas.microsoft.com/office/drawing/2014/main" id="{713CB424-726C-4B67-B151-3CCE00F6D1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04A336-B365-47C0-8561-5D89EA4F9990}"/>
              </a:ext>
            </a:extLst>
          </p:cNvPr>
          <p:cNvSpPr>
            <a:spLocks noGrp="1"/>
          </p:cNvSpPr>
          <p:nvPr>
            <p:ph type="sldNum" sz="quarter" idx="12"/>
          </p:nvPr>
        </p:nvSpPr>
        <p:spPr/>
        <p:txBody>
          <a:bodyPr/>
          <a:lstStyle>
            <a:lvl1pPr>
              <a:defRPr/>
            </a:lvl1pPr>
          </a:lstStyle>
          <a:p>
            <a:pPr>
              <a:defRPr/>
            </a:pPr>
            <a:fld id="{3AF5CF19-3F75-43C6-87C0-6BEF6DF1E364}" type="slidenum">
              <a:rPr lang="en-US" altLang="en-US"/>
              <a:pPr>
                <a:defRPr/>
              </a:pPr>
              <a:t>‹#›</a:t>
            </a:fld>
            <a:endParaRPr lang="en-US" altLang="en-US" dirty="0"/>
          </a:p>
        </p:txBody>
      </p:sp>
    </p:spTree>
    <p:extLst>
      <p:ext uri="{BB962C8B-B14F-4D97-AF65-F5344CB8AC3E}">
        <p14:creationId xmlns:p14="http://schemas.microsoft.com/office/powerpoint/2010/main" val="936139510"/>
      </p:ext>
    </p:extLst>
  </p:cSld>
  <p:clrMapOvr>
    <a:masterClrMapping/>
  </p:clrMapOvr>
  <p:transition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81090A-1B85-4812-B347-470DCF9A45AF}"/>
              </a:ext>
            </a:extLst>
          </p:cNvPr>
          <p:cNvSpPr>
            <a:spLocks noGrp="1"/>
          </p:cNvSpPr>
          <p:nvPr>
            <p:ph type="dt" sz="half" idx="10"/>
          </p:nvPr>
        </p:nvSpPr>
        <p:spPr/>
        <p:txBody>
          <a:bodyPr/>
          <a:lstStyle>
            <a:lvl1pPr>
              <a:defRPr/>
            </a:lvl1pPr>
          </a:lstStyle>
          <a:p>
            <a:pPr>
              <a:defRPr/>
            </a:pPr>
            <a:fld id="{B61E5731-DDBA-4869-BB79-2B3557B664EC}" type="datetimeFigureOut">
              <a:rPr lang="en-US"/>
              <a:pPr>
                <a:defRPr/>
              </a:pPr>
              <a:t>7/22/2021</a:t>
            </a:fld>
            <a:endParaRPr lang="en-US" dirty="0"/>
          </a:p>
        </p:txBody>
      </p:sp>
      <p:sp>
        <p:nvSpPr>
          <p:cNvPr id="5" name="Footer Placeholder 4">
            <a:extLst>
              <a:ext uri="{FF2B5EF4-FFF2-40B4-BE49-F238E27FC236}">
                <a16:creationId xmlns:a16="http://schemas.microsoft.com/office/drawing/2014/main" id="{DA905D79-ECF4-4BC2-A971-9D362986E5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834D5C-1070-467A-8DA6-E621E6B1E841}"/>
              </a:ext>
            </a:extLst>
          </p:cNvPr>
          <p:cNvSpPr>
            <a:spLocks noGrp="1"/>
          </p:cNvSpPr>
          <p:nvPr>
            <p:ph type="sldNum" sz="quarter" idx="12"/>
          </p:nvPr>
        </p:nvSpPr>
        <p:spPr/>
        <p:txBody>
          <a:bodyPr/>
          <a:lstStyle>
            <a:lvl1pPr>
              <a:defRPr/>
            </a:lvl1pPr>
          </a:lstStyle>
          <a:p>
            <a:pPr>
              <a:defRPr/>
            </a:pPr>
            <a:fld id="{E350F142-1675-4715-8B5E-0B064F75DC52}" type="slidenum">
              <a:rPr lang="en-US" altLang="en-US"/>
              <a:pPr>
                <a:defRPr/>
              </a:pPr>
              <a:t>‹#›</a:t>
            </a:fld>
            <a:endParaRPr lang="en-US" altLang="en-US" dirty="0"/>
          </a:p>
        </p:txBody>
      </p:sp>
    </p:spTree>
    <p:extLst>
      <p:ext uri="{BB962C8B-B14F-4D97-AF65-F5344CB8AC3E}">
        <p14:creationId xmlns:p14="http://schemas.microsoft.com/office/powerpoint/2010/main" val="222725674"/>
      </p:ext>
    </p:extLst>
  </p:cSld>
  <p:clrMapOvr>
    <a:masterClrMapping/>
  </p:clrMapOvr>
  <p:transition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EE4B4F-245C-402C-B9F4-D87EB0B48ABE}"/>
              </a:ext>
            </a:extLst>
          </p:cNvPr>
          <p:cNvSpPr>
            <a:spLocks noGrp="1"/>
          </p:cNvSpPr>
          <p:nvPr>
            <p:ph type="dt" sz="half" idx="10"/>
          </p:nvPr>
        </p:nvSpPr>
        <p:spPr/>
        <p:txBody>
          <a:bodyPr/>
          <a:lstStyle>
            <a:lvl1pPr>
              <a:defRPr/>
            </a:lvl1pPr>
          </a:lstStyle>
          <a:p>
            <a:pPr>
              <a:defRPr/>
            </a:pPr>
            <a:fld id="{714AFA99-2F39-4A34-A3E0-31F2ABA9FDDD}" type="datetimeFigureOut">
              <a:rPr lang="en-US"/>
              <a:pPr>
                <a:defRPr/>
              </a:pPr>
              <a:t>7/22/2021</a:t>
            </a:fld>
            <a:endParaRPr lang="en-US" dirty="0"/>
          </a:p>
        </p:txBody>
      </p:sp>
      <p:sp>
        <p:nvSpPr>
          <p:cNvPr id="6" name="Footer Placeholder 4">
            <a:extLst>
              <a:ext uri="{FF2B5EF4-FFF2-40B4-BE49-F238E27FC236}">
                <a16:creationId xmlns:a16="http://schemas.microsoft.com/office/drawing/2014/main" id="{1F91864B-D43A-4398-9ADE-8021217610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EAF808-AC3B-496B-A5E7-675B730F3606}"/>
              </a:ext>
            </a:extLst>
          </p:cNvPr>
          <p:cNvSpPr>
            <a:spLocks noGrp="1"/>
          </p:cNvSpPr>
          <p:nvPr>
            <p:ph type="sldNum" sz="quarter" idx="12"/>
          </p:nvPr>
        </p:nvSpPr>
        <p:spPr/>
        <p:txBody>
          <a:bodyPr/>
          <a:lstStyle>
            <a:lvl1pPr>
              <a:defRPr/>
            </a:lvl1pPr>
          </a:lstStyle>
          <a:p>
            <a:pPr>
              <a:defRPr/>
            </a:pPr>
            <a:fld id="{51D8C6E4-429C-46ED-AD51-76C0635F8AFE}" type="slidenum">
              <a:rPr lang="en-US" altLang="en-US"/>
              <a:pPr>
                <a:defRPr/>
              </a:pPr>
              <a:t>‹#›</a:t>
            </a:fld>
            <a:endParaRPr lang="en-US" altLang="en-US" dirty="0"/>
          </a:p>
        </p:txBody>
      </p:sp>
    </p:spTree>
    <p:extLst>
      <p:ext uri="{BB962C8B-B14F-4D97-AF65-F5344CB8AC3E}">
        <p14:creationId xmlns:p14="http://schemas.microsoft.com/office/powerpoint/2010/main" val="2258131364"/>
      </p:ext>
    </p:extLst>
  </p:cSld>
  <p:clrMapOvr>
    <a:masterClrMapping/>
  </p:clrMapOvr>
  <p:transition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357C5E6-ABFA-455B-A28D-3F7598A199A8}"/>
              </a:ext>
            </a:extLst>
          </p:cNvPr>
          <p:cNvSpPr>
            <a:spLocks noGrp="1"/>
          </p:cNvSpPr>
          <p:nvPr>
            <p:ph type="dt" sz="half" idx="10"/>
          </p:nvPr>
        </p:nvSpPr>
        <p:spPr/>
        <p:txBody>
          <a:bodyPr/>
          <a:lstStyle>
            <a:lvl1pPr>
              <a:defRPr/>
            </a:lvl1pPr>
          </a:lstStyle>
          <a:p>
            <a:pPr>
              <a:defRPr/>
            </a:pPr>
            <a:fld id="{348F0E7C-FD1D-4A67-BE00-F61277958F72}" type="datetimeFigureOut">
              <a:rPr lang="en-US"/>
              <a:pPr>
                <a:defRPr/>
              </a:pPr>
              <a:t>7/22/2021</a:t>
            </a:fld>
            <a:endParaRPr lang="en-US" dirty="0"/>
          </a:p>
        </p:txBody>
      </p:sp>
      <p:sp>
        <p:nvSpPr>
          <p:cNvPr id="8" name="Footer Placeholder 4">
            <a:extLst>
              <a:ext uri="{FF2B5EF4-FFF2-40B4-BE49-F238E27FC236}">
                <a16:creationId xmlns:a16="http://schemas.microsoft.com/office/drawing/2014/main" id="{D9080DD3-63AF-45ED-8D7E-D3BC18A6D51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8B6E310-CA13-47C1-BB40-92D6B478E3FD}"/>
              </a:ext>
            </a:extLst>
          </p:cNvPr>
          <p:cNvSpPr>
            <a:spLocks noGrp="1"/>
          </p:cNvSpPr>
          <p:nvPr>
            <p:ph type="sldNum" sz="quarter" idx="12"/>
          </p:nvPr>
        </p:nvSpPr>
        <p:spPr/>
        <p:txBody>
          <a:bodyPr/>
          <a:lstStyle>
            <a:lvl1pPr>
              <a:defRPr/>
            </a:lvl1pPr>
          </a:lstStyle>
          <a:p>
            <a:pPr>
              <a:defRPr/>
            </a:pPr>
            <a:fld id="{9E9CE267-82A1-4C4A-A863-F8EF0F2E8E5A}" type="slidenum">
              <a:rPr lang="en-US" altLang="en-US"/>
              <a:pPr>
                <a:defRPr/>
              </a:pPr>
              <a:t>‹#›</a:t>
            </a:fld>
            <a:endParaRPr lang="en-US" altLang="en-US" dirty="0"/>
          </a:p>
        </p:txBody>
      </p:sp>
    </p:spTree>
    <p:extLst>
      <p:ext uri="{BB962C8B-B14F-4D97-AF65-F5344CB8AC3E}">
        <p14:creationId xmlns:p14="http://schemas.microsoft.com/office/powerpoint/2010/main" val="2215527742"/>
      </p:ext>
    </p:extLst>
  </p:cSld>
  <p:clrMapOvr>
    <a:masterClrMapping/>
  </p:clrMapOvr>
  <p:transition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3706E0-845D-417C-A698-21E0CED5BCA2}"/>
              </a:ext>
            </a:extLst>
          </p:cNvPr>
          <p:cNvSpPr>
            <a:spLocks noGrp="1"/>
          </p:cNvSpPr>
          <p:nvPr>
            <p:ph type="dt" sz="half" idx="10"/>
          </p:nvPr>
        </p:nvSpPr>
        <p:spPr/>
        <p:txBody>
          <a:bodyPr/>
          <a:lstStyle>
            <a:lvl1pPr>
              <a:defRPr/>
            </a:lvl1pPr>
          </a:lstStyle>
          <a:p>
            <a:pPr>
              <a:defRPr/>
            </a:pPr>
            <a:fld id="{E8D4C559-9C31-42AB-ADE8-3C76D0D78DBF}" type="datetimeFigureOut">
              <a:rPr lang="en-US"/>
              <a:pPr>
                <a:defRPr/>
              </a:pPr>
              <a:t>7/22/2021</a:t>
            </a:fld>
            <a:endParaRPr lang="en-US" dirty="0"/>
          </a:p>
        </p:txBody>
      </p:sp>
      <p:sp>
        <p:nvSpPr>
          <p:cNvPr id="4" name="Footer Placeholder 4">
            <a:extLst>
              <a:ext uri="{FF2B5EF4-FFF2-40B4-BE49-F238E27FC236}">
                <a16:creationId xmlns:a16="http://schemas.microsoft.com/office/drawing/2014/main" id="{14CD3269-77A3-4583-BB2D-FCA77658BE9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24156B8-43A5-444F-ABF3-B24F350E78A9}"/>
              </a:ext>
            </a:extLst>
          </p:cNvPr>
          <p:cNvSpPr>
            <a:spLocks noGrp="1"/>
          </p:cNvSpPr>
          <p:nvPr>
            <p:ph type="sldNum" sz="quarter" idx="12"/>
          </p:nvPr>
        </p:nvSpPr>
        <p:spPr/>
        <p:txBody>
          <a:bodyPr/>
          <a:lstStyle>
            <a:lvl1pPr>
              <a:defRPr/>
            </a:lvl1pPr>
          </a:lstStyle>
          <a:p>
            <a:pPr>
              <a:defRPr/>
            </a:pPr>
            <a:fld id="{B949E427-43A0-416B-96E1-517683FB5732}" type="slidenum">
              <a:rPr lang="en-US" altLang="en-US"/>
              <a:pPr>
                <a:defRPr/>
              </a:pPr>
              <a:t>‹#›</a:t>
            </a:fld>
            <a:endParaRPr lang="en-US" altLang="en-US" dirty="0"/>
          </a:p>
        </p:txBody>
      </p:sp>
    </p:spTree>
    <p:extLst>
      <p:ext uri="{BB962C8B-B14F-4D97-AF65-F5344CB8AC3E}">
        <p14:creationId xmlns:p14="http://schemas.microsoft.com/office/powerpoint/2010/main" val="1404221398"/>
      </p:ext>
    </p:extLst>
  </p:cSld>
  <p:clrMapOvr>
    <a:masterClrMapping/>
  </p:clrMapOvr>
  <p:transition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A2A4B5-4F52-4709-996E-C78686D8D8F6}"/>
              </a:ext>
            </a:extLst>
          </p:cNvPr>
          <p:cNvSpPr>
            <a:spLocks noGrp="1"/>
          </p:cNvSpPr>
          <p:nvPr>
            <p:ph type="dt" sz="half" idx="10"/>
          </p:nvPr>
        </p:nvSpPr>
        <p:spPr/>
        <p:txBody>
          <a:bodyPr/>
          <a:lstStyle>
            <a:lvl1pPr>
              <a:defRPr/>
            </a:lvl1pPr>
          </a:lstStyle>
          <a:p>
            <a:pPr>
              <a:defRPr/>
            </a:pPr>
            <a:fld id="{6C72B4A9-5967-44AD-9379-7644DEADFC09}" type="datetimeFigureOut">
              <a:rPr lang="en-US"/>
              <a:pPr>
                <a:defRPr/>
              </a:pPr>
              <a:t>7/22/2021</a:t>
            </a:fld>
            <a:endParaRPr lang="en-US" dirty="0"/>
          </a:p>
        </p:txBody>
      </p:sp>
      <p:sp>
        <p:nvSpPr>
          <p:cNvPr id="3" name="Footer Placeholder 4">
            <a:extLst>
              <a:ext uri="{FF2B5EF4-FFF2-40B4-BE49-F238E27FC236}">
                <a16:creationId xmlns:a16="http://schemas.microsoft.com/office/drawing/2014/main" id="{B8FF8A3C-F672-47FE-8AA9-ACFC893180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EBD5CC0-6203-47D6-822C-4F5A645045E4}"/>
              </a:ext>
            </a:extLst>
          </p:cNvPr>
          <p:cNvSpPr>
            <a:spLocks noGrp="1"/>
          </p:cNvSpPr>
          <p:nvPr>
            <p:ph type="sldNum" sz="quarter" idx="12"/>
          </p:nvPr>
        </p:nvSpPr>
        <p:spPr/>
        <p:txBody>
          <a:bodyPr/>
          <a:lstStyle>
            <a:lvl1pPr>
              <a:defRPr/>
            </a:lvl1pPr>
          </a:lstStyle>
          <a:p>
            <a:pPr>
              <a:defRPr/>
            </a:pPr>
            <a:fld id="{C30ED870-F65B-452C-9506-48330EF9B795}" type="slidenum">
              <a:rPr lang="en-US" altLang="en-US"/>
              <a:pPr>
                <a:defRPr/>
              </a:pPr>
              <a:t>‹#›</a:t>
            </a:fld>
            <a:endParaRPr lang="en-US" altLang="en-US" dirty="0"/>
          </a:p>
        </p:txBody>
      </p:sp>
    </p:spTree>
    <p:extLst>
      <p:ext uri="{BB962C8B-B14F-4D97-AF65-F5344CB8AC3E}">
        <p14:creationId xmlns:p14="http://schemas.microsoft.com/office/powerpoint/2010/main" val="165633442"/>
      </p:ext>
    </p:extLst>
  </p:cSld>
  <p:clrMapOvr>
    <a:masterClrMapping/>
  </p:clrMapOvr>
  <p:transition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BA7D1B3-D5D5-4B9B-9B55-E437247A292C}"/>
              </a:ext>
            </a:extLst>
          </p:cNvPr>
          <p:cNvSpPr>
            <a:spLocks noGrp="1"/>
          </p:cNvSpPr>
          <p:nvPr>
            <p:ph type="dt" sz="half" idx="10"/>
          </p:nvPr>
        </p:nvSpPr>
        <p:spPr/>
        <p:txBody>
          <a:bodyPr/>
          <a:lstStyle>
            <a:lvl1pPr>
              <a:defRPr/>
            </a:lvl1pPr>
          </a:lstStyle>
          <a:p>
            <a:pPr>
              <a:defRPr/>
            </a:pPr>
            <a:fld id="{559DB20B-8A21-4798-81ED-DB46226388B8}" type="datetimeFigureOut">
              <a:rPr lang="en-US"/>
              <a:pPr>
                <a:defRPr/>
              </a:pPr>
              <a:t>7/22/2021</a:t>
            </a:fld>
            <a:endParaRPr lang="en-US" dirty="0"/>
          </a:p>
        </p:txBody>
      </p:sp>
      <p:sp>
        <p:nvSpPr>
          <p:cNvPr id="6" name="Footer Placeholder 4">
            <a:extLst>
              <a:ext uri="{FF2B5EF4-FFF2-40B4-BE49-F238E27FC236}">
                <a16:creationId xmlns:a16="http://schemas.microsoft.com/office/drawing/2014/main" id="{AF647029-9CCC-42B7-9C09-9C11148ABB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A7CF67-3765-4FC2-9530-99052E861BFA}"/>
              </a:ext>
            </a:extLst>
          </p:cNvPr>
          <p:cNvSpPr>
            <a:spLocks noGrp="1"/>
          </p:cNvSpPr>
          <p:nvPr>
            <p:ph type="sldNum" sz="quarter" idx="12"/>
          </p:nvPr>
        </p:nvSpPr>
        <p:spPr/>
        <p:txBody>
          <a:bodyPr/>
          <a:lstStyle>
            <a:lvl1pPr>
              <a:defRPr/>
            </a:lvl1pPr>
          </a:lstStyle>
          <a:p>
            <a:pPr>
              <a:defRPr/>
            </a:pPr>
            <a:fld id="{C72F3956-6375-46E4-B13A-B1BDD4958DD2}" type="slidenum">
              <a:rPr lang="en-US" altLang="en-US"/>
              <a:pPr>
                <a:defRPr/>
              </a:pPr>
              <a:t>‹#›</a:t>
            </a:fld>
            <a:endParaRPr lang="en-US" altLang="en-US" dirty="0"/>
          </a:p>
        </p:txBody>
      </p:sp>
    </p:spTree>
    <p:extLst>
      <p:ext uri="{BB962C8B-B14F-4D97-AF65-F5344CB8AC3E}">
        <p14:creationId xmlns:p14="http://schemas.microsoft.com/office/powerpoint/2010/main" val="740340064"/>
      </p:ext>
    </p:extLst>
  </p:cSld>
  <p:clrMapOvr>
    <a:masterClrMapping/>
  </p:clrMapOvr>
  <p:transition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A14A5D-6EF1-48EA-96E7-5274E9D8B81B}"/>
              </a:ext>
            </a:extLst>
          </p:cNvPr>
          <p:cNvSpPr>
            <a:spLocks noGrp="1"/>
          </p:cNvSpPr>
          <p:nvPr>
            <p:ph type="dt" sz="half" idx="10"/>
          </p:nvPr>
        </p:nvSpPr>
        <p:spPr/>
        <p:txBody>
          <a:bodyPr/>
          <a:lstStyle>
            <a:lvl1pPr>
              <a:defRPr/>
            </a:lvl1pPr>
          </a:lstStyle>
          <a:p>
            <a:pPr>
              <a:defRPr/>
            </a:pPr>
            <a:fld id="{BD03D4BB-FAA6-473C-8FAA-6CD20F8543F2}" type="datetimeFigureOut">
              <a:rPr lang="en-US"/>
              <a:pPr>
                <a:defRPr/>
              </a:pPr>
              <a:t>7/22/2021</a:t>
            </a:fld>
            <a:endParaRPr lang="en-US" dirty="0"/>
          </a:p>
        </p:txBody>
      </p:sp>
      <p:sp>
        <p:nvSpPr>
          <p:cNvPr id="6" name="Footer Placeholder 4">
            <a:extLst>
              <a:ext uri="{FF2B5EF4-FFF2-40B4-BE49-F238E27FC236}">
                <a16:creationId xmlns:a16="http://schemas.microsoft.com/office/drawing/2014/main" id="{E72B0CE3-A3A8-4723-B8D0-466D65934B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975D9C-28BC-4CC9-B9E9-21AE05783EF2}"/>
              </a:ext>
            </a:extLst>
          </p:cNvPr>
          <p:cNvSpPr>
            <a:spLocks noGrp="1"/>
          </p:cNvSpPr>
          <p:nvPr>
            <p:ph type="sldNum" sz="quarter" idx="12"/>
          </p:nvPr>
        </p:nvSpPr>
        <p:spPr/>
        <p:txBody>
          <a:bodyPr/>
          <a:lstStyle>
            <a:lvl1pPr>
              <a:defRPr/>
            </a:lvl1pPr>
          </a:lstStyle>
          <a:p>
            <a:pPr>
              <a:defRPr/>
            </a:pPr>
            <a:fld id="{6850F626-BC6B-4F2A-8F14-FA72FCBFDCE4}" type="slidenum">
              <a:rPr lang="en-US" altLang="en-US"/>
              <a:pPr>
                <a:defRPr/>
              </a:pPr>
              <a:t>‹#›</a:t>
            </a:fld>
            <a:endParaRPr lang="en-US" altLang="en-US" dirty="0"/>
          </a:p>
        </p:txBody>
      </p:sp>
    </p:spTree>
    <p:extLst>
      <p:ext uri="{BB962C8B-B14F-4D97-AF65-F5344CB8AC3E}">
        <p14:creationId xmlns:p14="http://schemas.microsoft.com/office/powerpoint/2010/main" val="1477814391"/>
      </p:ext>
    </p:extLst>
  </p:cSld>
  <p:clrMapOvr>
    <a:masterClrMapping/>
  </p:clrMapOvr>
  <p:transition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3F15AFC-ED52-4405-84AD-9C03DC5A437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CCBE4A4-8A31-416A-B130-32A23AAB52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031C93A-8705-4136-8880-2935F0A083B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5E80B0E-412F-4692-BCF2-B623445E0E28}" type="datetimeFigureOut">
              <a:rPr lang="en-US"/>
              <a:pPr>
                <a:defRPr/>
              </a:pPr>
              <a:t>7/22/2021</a:t>
            </a:fld>
            <a:endParaRPr lang="en-US" dirty="0"/>
          </a:p>
        </p:txBody>
      </p:sp>
      <p:sp>
        <p:nvSpPr>
          <p:cNvPr id="5" name="Footer Placeholder 4">
            <a:extLst>
              <a:ext uri="{FF2B5EF4-FFF2-40B4-BE49-F238E27FC236}">
                <a16:creationId xmlns:a16="http://schemas.microsoft.com/office/drawing/2014/main" id="{3CDF9CAA-286B-4F29-B484-F2DBC0ADFFA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9AB96BC-681F-485E-9DE9-CDF309C524B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131C51A-8FAD-4EAF-A9B8-1E234094325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5000">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D02CF09D-1C48-45E1-98A6-E34556B3119F}"/>
              </a:ext>
            </a:extLst>
          </p:cNvPr>
          <p:cNvSpPr>
            <a:spLocks noGrp="1"/>
          </p:cNvSpPr>
          <p:nvPr>
            <p:ph type="ctrTitle"/>
          </p:nvPr>
        </p:nvSpPr>
        <p:spPr>
          <a:xfrm>
            <a:off x="685800" y="2613025"/>
            <a:ext cx="7772400" cy="706438"/>
          </a:xfrm>
        </p:spPr>
        <p:txBody>
          <a:bodyPr/>
          <a:lstStyle/>
          <a:p>
            <a:pPr eaLnBrk="1" hangingPunct="1"/>
            <a:r>
              <a:rPr lang="en-US" altLang="en-US" sz="3600" b="1"/>
              <a:t>Presidents Club of Dayton</a:t>
            </a:r>
          </a:p>
        </p:txBody>
      </p:sp>
      <p:sp>
        <p:nvSpPr>
          <p:cNvPr id="4099" name="Subtitle 2">
            <a:extLst>
              <a:ext uri="{FF2B5EF4-FFF2-40B4-BE49-F238E27FC236}">
                <a16:creationId xmlns:a16="http://schemas.microsoft.com/office/drawing/2014/main" id="{32F5675E-B9E4-4384-BE98-7F12A719EA16}"/>
              </a:ext>
            </a:extLst>
          </p:cNvPr>
          <p:cNvSpPr>
            <a:spLocks noGrp="1"/>
          </p:cNvSpPr>
          <p:nvPr>
            <p:ph type="subTitle" idx="1"/>
          </p:nvPr>
        </p:nvSpPr>
        <p:spPr>
          <a:xfrm>
            <a:off x="1371600" y="4953000"/>
            <a:ext cx="6705600" cy="1905000"/>
          </a:xfrm>
        </p:spPr>
        <p:txBody>
          <a:bodyPr/>
          <a:lstStyle/>
          <a:p>
            <a:pPr eaLnBrk="1" hangingPunct="1"/>
            <a:r>
              <a:rPr lang="en-US" altLang="en-US" b="1" dirty="0">
                <a:solidFill>
                  <a:schemeClr val="tx1"/>
                </a:solidFill>
              </a:rPr>
              <a:t>Outstanding Volunteers of the Year</a:t>
            </a:r>
          </a:p>
          <a:p>
            <a:pPr eaLnBrk="1" hangingPunct="1"/>
            <a:r>
              <a:rPr lang="en-US" altLang="en-US" b="1" i="1" dirty="0">
                <a:solidFill>
                  <a:schemeClr val="tx1"/>
                </a:solidFill>
              </a:rPr>
              <a:t>August 12, 2021</a:t>
            </a:r>
          </a:p>
          <a:p>
            <a:pPr eaLnBrk="1" hangingPunct="1"/>
            <a:r>
              <a:rPr lang="en-US" altLang="en-US" b="1" i="1" dirty="0">
                <a:solidFill>
                  <a:schemeClr val="tx1"/>
                </a:solidFill>
              </a:rPr>
              <a:t>Presidential Banquet Center</a:t>
            </a:r>
          </a:p>
        </p:txBody>
      </p:sp>
      <p:pic>
        <p:nvPicPr>
          <p:cNvPr id="4100" name="Picture 4" descr="http://www.presidentsclubdayton.org/images/PC_Logo.png">
            <a:extLst>
              <a:ext uri="{FF2B5EF4-FFF2-40B4-BE49-F238E27FC236}">
                <a16:creationId xmlns:a16="http://schemas.microsoft.com/office/drawing/2014/main" id="{5FB9F5EA-3C87-470B-A9D7-0F9557BAA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304800"/>
            <a:ext cx="20605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67161DC-0A89-4D72-8B0F-5A9AFE4EF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888" y="3408218"/>
            <a:ext cx="2057400" cy="1371600"/>
          </a:xfrm>
          <a:prstGeom prst="rect">
            <a:avLst/>
          </a:prstGeom>
        </p:spPr>
      </p:pic>
    </p:spTree>
  </p:cSld>
  <p:clrMapOvr>
    <a:masterClrMapping/>
  </p:clrMapOvr>
  <p:transition advClick="0" advTm="633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7826077-C15B-42C6-88AA-43C20975D8DA}"/>
              </a:ext>
            </a:extLst>
          </p:cNvPr>
          <p:cNvSpPr txBox="1">
            <a:spLocks/>
          </p:cNvSpPr>
          <p:nvPr/>
        </p:nvSpPr>
        <p:spPr bwMode="auto">
          <a:xfrm>
            <a:off x="2590800" y="403225"/>
            <a:ext cx="61722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t>Dayton Arab American Forum</a:t>
            </a:r>
          </a:p>
          <a:p>
            <a:pPr algn="ctr" eaLnBrk="1" hangingPunct="1">
              <a:spcBef>
                <a:spcPct val="0"/>
              </a:spcBef>
              <a:buFontTx/>
              <a:buNone/>
            </a:pPr>
            <a:r>
              <a:rPr lang="en-US" altLang="en-US" sz="3600" b="1"/>
              <a:t>DAAF</a:t>
            </a:r>
          </a:p>
        </p:txBody>
      </p:sp>
      <p:sp>
        <p:nvSpPr>
          <p:cNvPr id="17411" name="Content Placeholder 2">
            <a:extLst>
              <a:ext uri="{FF2B5EF4-FFF2-40B4-BE49-F238E27FC236}">
                <a16:creationId xmlns:a16="http://schemas.microsoft.com/office/drawing/2014/main" id="{1D005A31-016A-4CC2-AC79-A7863E2BABA3}"/>
              </a:ext>
            </a:extLst>
          </p:cNvPr>
          <p:cNvSpPr txBox="1">
            <a:spLocks/>
          </p:cNvSpPr>
          <p:nvPr/>
        </p:nvSpPr>
        <p:spPr bwMode="auto">
          <a:xfrm>
            <a:off x="0" y="34290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1600" b="1" dirty="0"/>
              <a:t>Name of Recipient: </a:t>
            </a:r>
            <a:r>
              <a:rPr lang="en-US" sz="1800" b="1" dirty="0"/>
              <a:t>Youssef Abdulaziz Elzein</a:t>
            </a:r>
            <a:endParaRPr lang="en-US" altLang="en-US" sz="1600" b="1" dirty="0"/>
          </a:p>
          <a:p>
            <a:pPr algn="l"/>
            <a:r>
              <a:rPr lang="en-US" altLang="en-US" sz="1600" b="1" dirty="0"/>
              <a:t>Reason for nomination: </a:t>
            </a:r>
            <a:r>
              <a:rPr lang="en-US" sz="1600" dirty="0">
                <a:latin typeface="+mn-lt"/>
              </a:rPr>
              <a:t>Mr. Elzein has been a real tiger in getting things accomplished. In 2019, he ran for Mad River School Board to make a difference for kids. He is a Board member of the Dayton Arab American Forum (DAAF). His most recent accomplishment was working tirelessly with the City of Dayton to establish, Dayton Salfit Sister City in Palestine. This was recently accomplished after many hours, days and meetings working on this. </a:t>
            </a:r>
            <a:r>
              <a:rPr lang="en-US" sz="1600" dirty="0">
                <a:latin typeface="Calibri Body"/>
                <a:cs typeface="Calibri" panose="020F0502020204030204" pitchFamily="34" charset="0"/>
              </a:rPr>
              <a:t>He is a Board Member for the American Red Cross Dayton Chapter, and a Disaster Relief Emergency Services Member, a</a:t>
            </a:r>
            <a:r>
              <a:rPr lang="en-US" sz="1600" dirty="0"/>
              <a:t> </a:t>
            </a:r>
            <a:r>
              <a:rPr lang="en-US" sz="1600" dirty="0">
                <a:latin typeface="+mn-lt"/>
              </a:rPr>
              <a:t>Past Builder for Habitat for Humanity and a volunteer for Catholic Social Services of Miami Valley to help Refugee Resettlement in the Dayton area. He is also on the Parent Leadership Council at the University of Dayton.</a:t>
            </a:r>
            <a:endParaRPr lang="en-US" sz="1600" b="0" i="0" dirty="0">
              <a:solidFill>
                <a:srgbClr val="000000"/>
              </a:solidFill>
              <a:effectLst/>
              <a:latin typeface="+mn-lt"/>
            </a:endParaRPr>
          </a:p>
          <a:p>
            <a:pPr eaLnBrk="1" hangingPunct="1">
              <a:buFont typeface="Arial" panose="020B0604020202020204" pitchFamily="34" charset="0"/>
              <a:buNone/>
            </a:pPr>
            <a:endParaRPr lang="en-US" altLang="en-US" sz="1600" dirty="0"/>
          </a:p>
          <a:p>
            <a:pPr eaLnBrk="1" hangingPunct="1">
              <a:buFont typeface="Arial" panose="020B0604020202020204" pitchFamily="34" charset="0"/>
              <a:buNone/>
            </a:pPr>
            <a:br>
              <a:rPr lang="en-US" altLang="en-US" sz="1600" b="1" dirty="0"/>
            </a:br>
            <a:endParaRPr lang="en-US" altLang="en-US" sz="1600" dirty="0"/>
          </a:p>
        </p:txBody>
      </p:sp>
      <p:pic>
        <p:nvPicPr>
          <p:cNvPr id="17412" name="Picture 2" descr="http://presidentsclubdayton.org/images/daaflogocolor.jpg">
            <a:extLst>
              <a:ext uri="{FF2B5EF4-FFF2-40B4-BE49-F238E27FC236}">
                <a16:creationId xmlns:a16="http://schemas.microsoft.com/office/drawing/2014/main" id="{D923212F-6DA6-4F48-BB92-20D0C7A03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18288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157784"/>
      </p:ext>
    </p:extLst>
  </p:cSld>
  <p:clrMapOvr>
    <a:masterClrMapping/>
  </p:clrMapOvr>
  <p:transition advClick="0" advTm="656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44B17B34-C237-4E3F-AE35-E595F7D045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F5A300CC-C864-4E39-83D5-FA2CF656C2FA}"/>
              </a:ext>
            </a:extLst>
          </p:cNvPr>
          <p:cNvSpPr>
            <a:spLocks noChangeArrowheads="1"/>
          </p:cNvSpPr>
          <p:nvPr/>
        </p:nvSpPr>
        <p:spPr bwMode="auto">
          <a:xfrm>
            <a:off x="2286000" y="37465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t>EXCHANGE CLUB of DAYTON</a:t>
            </a:r>
          </a:p>
        </p:txBody>
      </p:sp>
      <p:sp>
        <p:nvSpPr>
          <p:cNvPr id="19460" name="TextBox 3">
            <a:extLst>
              <a:ext uri="{FF2B5EF4-FFF2-40B4-BE49-F238E27FC236}">
                <a16:creationId xmlns:a16="http://schemas.microsoft.com/office/drawing/2014/main" id="{9129392D-B891-45E7-BCDB-62E07AB51553}"/>
              </a:ext>
            </a:extLst>
          </p:cNvPr>
          <p:cNvSpPr txBox="1">
            <a:spLocks noChangeArrowheads="1"/>
          </p:cNvSpPr>
          <p:nvPr/>
        </p:nvSpPr>
        <p:spPr bwMode="auto">
          <a:xfrm>
            <a:off x="114300" y="2362200"/>
            <a:ext cx="90297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1500" b="1" dirty="0"/>
              <a:t> Name of Recipient:  </a:t>
            </a:r>
            <a:br>
              <a:rPr lang="en-US" altLang="en-US" sz="1500" b="1" dirty="0"/>
            </a:br>
            <a:endParaRPr lang="en-US" altLang="en-US" sz="1500" b="1" dirty="0"/>
          </a:p>
          <a:p>
            <a:pPr eaLnBrk="1" hangingPunct="1">
              <a:spcBef>
                <a:spcPct val="0"/>
              </a:spcBef>
            </a:pPr>
            <a:r>
              <a:rPr lang="en-US" altLang="en-US" sz="1500" b="1" dirty="0"/>
              <a:t> Reason for nomination:</a:t>
            </a:r>
            <a:endParaRPr lang="en-US" altLang="en-US" sz="1500" dirty="0"/>
          </a:p>
        </p:txBody>
      </p:sp>
    </p:spTree>
  </p:cSld>
  <p:clrMapOvr>
    <a:masterClrMapping/>
  </p:clrMapOvr>
  <p:transition advClick="0" advTm="6181">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AA0A2328-CA4C-4138-8D2D-1B5EE822A9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905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6B148E52-954A-490B-B4D7-E2E810FF530B}"/>
              </a:ext>
            </a:extLst>
          </p:cNvPr>
          <p:cNvSpPr>
            <a:spLocks noChangeArrowheads="1"/>
          </p:cNvSpPr>
          <p:nvPr/>
        </p:nvSpPr>
        <p:spPr bwMode="auto">
          <a:xfrm>
            <a:off x="2514600" y="4572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t>EXCHANGE CLUB of DAYTON</a:t>
            </a:r>
          </a:p>
        </p:txBody>
      </p:sp>
      <p:sp>
        <p:nvSpPr>
          <p:cNvPr id="20484" name="TextBox 3">
            <a:extLst>
              <a:ext uri="{FF2B5EF4-FFF2-40B4-BE49-F238E27FC236}">
                <a16:creationId xmlns:a16="http://schemas.microsoft.com/office/drawing/2014/main" id="{0989E91F-E180-41AE-BAA4-FAA35D4FBE6A}"/>
              </a:ext>
            </a:extLst>
          </p:cNvPr>
          <p:cNvSpPr txBox="1">
            <a:spLocks noChangeArrowheads="1"/>
          </p:cNvSpPr>
          <p:nvPr/>
        </p:nvSpPr>
        <p:spPr bwMode="auto">
          <a:xfrm>
            <a:off x="304800" y="3124200"/>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1600" b="1" dirty="0"/>
              <a:t> Name of Recipient: </a:t>
            </a:r>
          </a:p>
          <a:p>
            <a:pPr eaLnBrk="1" hangingPunct="1">
              <a:spcBef>
                <a:spcPct val="0"/>
              </a:spcBef>
              <a:buNone/>
            </a:pPr>
            <a:endParaRPr lang="en-US" altLang="en-US" sz="1600" b="1" dirty="0"/>
          </a:p>
          <a:p>
            <a:pPr eaLnBrk="1" hangingPunct="1">
              <a:spcBef>
                <a:spcPct val="0"/>
              </a:spcBef>
            </a:pPr>
            <a:r>
              <a:rPr lang="en-US" altLang="en-US" sz="1600" b="1" dirty="0"/>
              <a:t>Reason for nomination:</a:t>
            </a:r>
            <a:endParaRPr lang="en-US" altLang="en-US" sz="1600" dirty="0"/>
          </a:p>
        </p:txBody>
      </p:sp>
    </p:spTree>
  </p:cSld>
  <p:clrMapOvr>
    <a:masterClrMapping/>
  </p:clrMapOvr>
  <p:transition advClick="0" advTm="5621">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F08C1FA-8AC2-4EDD-BAC3-D41F691D5A1B}"/>
              </a:ext>
            </a:extLst>
          </p:cNvPr>
          <p:cNvSpPr txBox="1">
            <a:spLocks/>
          </p:cNvSpPr>
          <p:nvPr/>
        </p:nvSpPr>
        <p:spPr bwMode="auto">
          <a:xfrm>
            <a:off x="1905000" y="0"/>
            <a:ext cx="58134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t>Lions - Dayton Club </a:t>
            </a:r>
          </a:p>
        </p:txBody>
      </p:sp>
      <p:sp>
        <p:nvSpPr>
          <p:cNvPr id="19459" name="Content Placeholder 2">
            <a:extLst>
              <a:ext uri="{FF2B5EF4-FFF2-40B4-BE49-F238E27FC236}">
                <a16:creationId xmlns:a16="http://schemas.microsoft.com/office/drawing/2014/main" id="{6AEAFDD3-27DA-4784-93BE-D4B70B8D7FB0}"/>
              </a:ext>
            </a:extLst>
          </p:cNvPr>
          <p:cNvSpPr txBox="1">
            <a:spLocks/>
          </p:cNvSpPr>
          <p:nvPr/>
        </p:nvSpPr>
        <p:spPr bwMode="auto">
          <a:xfrm>
            <a:off x="190500" y="2514600"/>
            <a:ext cx="8763000" cy="6477000"/>
          </a:xfrm>
          <a:prstGeom prst="rect">
            <a:avLst/>
          </a:prstGeom>
          <a:noFill/>
          <a:ln w="9525">
            <a:noFill/>
            <a:miter lim="800000"/>
            <a:headEnd/>
            <a:tailEnd/>
          </a:ln>
        </p:spPr>
        <p:txBody>
          <a:bodyPr/>
          <a:lstStyle/>
          <a:p>
            <a:pPr>
              <a:buFont typeface="Arial" pitchFamily="34" charset="0"/>
              <a:buChar char="•"/>
              <a:defRPr/>
            </a:pPr>
            <a:r>
              <a:rPr lang="en-US" altLang="en-US" sz="1600" b="1" dirty="0">
                <a:cs typeface="+mn-cs"/>
              </a:rPr>
              <a:t>Recipient: </a:t>
            </a:r>
          </a:p>
          <a:p>
            <a:pPr>
              <a:defRPr/>
            </a:pPr>
            <a:endParaRPr lang="en-US" sz="1600" b="1" dirty="0">
              <a:cs typeface="+mn-cs"/>
            </a:endParaRPr>
          </a:p>
          <a:p>
            <a:pPr>
              <a:buFont typeface="Arial" pitchFamily="34" charset="0"/>
              <a:buChar char="•"/>
              <a:defRPr/>
            </a:pPr>
            <a:r>
              <a:rPr lang="en-US" altLang="en-US" sz="1600" b="1" dirty="0">
                <a:cs typeface="+mn-cs"/>
              </a:rPr>
              <a:t>Reason for Nomination</a:t>
            </a:r>
            <a:r>
              <a:rPr lang="en-US" altLang="en-US" sz="1600" dirty="0">
                <a:cs typeface="+mn-cs"/>
              </a:rPr>
              <a:t>:</a:t>
            </a:r>
          </a:p>
        </p:txBody>
      </p:sp>
      <p:pic>
        <p:nvPicPr>
          <p:cNvPr id="21508" name="Picture 2" descr="http://presidentsclubdayton.org/images/Downto5.gif">
            <a:extLst>
              <a:ext uri="{FF2B5EF4-FFF2-40B4-BE49-F238E27FC236}">
                <a16:creationId xmlns:a16="http://schemas.microsoft.com/office/drawing/2014/main" id="{F513ACD9-CA40-48F2-8B3B-D62FEE8CB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925"/>
            <a:ext cx="1905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4F519F23-95D1-48D1-B06C-1419BD889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852" y="837420"/>
            <a:ext cx="2331720" cy="1554480"/>
          </a:xfrm>
          <a:prstGeom prst="rect">
            <a:avLst/>
          </a:prstGeom>
        </p:spPr>
      </p:pic>
    </p:spTree>
  </p:cSld>
  <p:clrMapOvr>
    <a:masterClrMapping/>
  </p:clrMapOvr>
  <p:transition advClick="0" advTm="5589">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7539BBC-4760-4590-9901-20A663E3F0CC}"/>
              </a:ext>
            </a:extLst>
          </p:cNvPr>
          <p:cNvSpPr txBox="1">
            <a:spLocks/>
          </p:cNvSpPr>
          <p:nvPr/>
        </p:nvSpPr>
        <p:spPr bwMode="auto">
          <a:xfrm>
            <a:off x="2476500" y="52388"/>
            <a:ext cx="62865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t>Miami Valley Military Affairs Association MVMAA</a:t>
            </a:r>
          </a:p>
        </p:txBody>
      </p:sp>
      <p:sp>
        <p:nvSpPr>
          <p:cNvPr id="29699" name="Content Placeholder 2">
            <a:extLst>
              <a:ext uri="{FF2B5EF4-FFF2-40B4-BE49-F238E27FC236}">
                <a16:creationId xmlns:a16="http://schemas.microsoft.com/office/drawing/2014/main" id="{0B94F1CE-E436-4B22-8414-5740C6D1DF7B}"/>
              </a:ext>
            </a:extLst>
          </p:cNvPr>
          <p:cNvSpPr txBox="1">
            <a:spLocks/>
          </p:cNvSpPr>
          <p:nvPr/>
        </p:nvSpPr>
        <p:spPr bwMode="auto">
          <a:xfrm>
            <a:off x="304800" y="3438525"/>
            <a:ext cx="8534400" cy="3611563"/>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defRPr/>
            </a:pPr>
            <a:r>
              <a:rPr lang="en-US" altLang="en-US" sz="1600" b="1" dirty="0">
                <a:cs typeface="+mn-cs"/>
              </a:rPr>
              <a:t>Recipient: </a:t>
            </a:r>
          </a:p>
          <a:p>
            <a:pPr marL="342900" indent="-342900" eaLnBrk="1" hangingPunct="1">
              <a:defRPr/>
            </a:pPr>
            <a:r>
              <a:rPr lang="en-US" altLang="en-US" sz="1600" b="1" dirty="0">
                <a:cs typeface="+mn-cs"/>
              </a:rPr>
              <a:t>Reason for nomination:</a:t>
            </a:r>
            <a:endParaRPr lang="en-US" sz="1600" dirty="0"/>
          </a:p>
          <a:p>
            <a:pPr marL="342900" indent="-342900" eaLnBrk="1" hangingPunct="1">
              <a:defRPr/>
            </a:pPr>
            <a:endParaRPr lang="en-US" altLang="en-US" sz="1600" b="1" dirty="0">
              <a:cs typeface="+mn-cs"/>
            </a:endParaRPr>
          </a:p>
        </p:txBody>
      </p:sp>
      <p:pic>
        <p:nvPicPr>
          <p:cNvPr id="22532" name="Picture 6">
            <a:extLst>
              <a:ext uri="{FF2B5EF4-FFF2-40B4-BE49-F238E27FC236}">
                <a16:creationId xmlns:a16="http://schemas.microsoft.com/office/drawing/2014/main" id="{C9B8C565-B4F8-4EB4-933B-FB59E6B3C7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15913"/>
            <a:ext cx="20193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F340CE85-53DC-4663-8735-E9FDACF5C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282" y="1545273"/>
            <a:ext cx="2331720" cy="1554480"/>
          </a:xfrm>
          <a:prstGeom prst="rect">
            <a:avLst/>
          </a:prstGeom>
        </p:spPr>
      </p:pic>
    </p:spTree>
  </p:cSld>
  <p:clrMapOvr>
    <a:masterClrMapping/>
  </p:clrMapOvr>
  <p:transition advClick="0" advTm="5433">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246D-C363-480D-948C-F898DFC07266}"/>
              </a:ext>
            </a:extLst>
          </p:cNvPr>
          <p:cNvSpPr>
            <a:spLocks noGrp="1"/>
          </p:cNvSpPr>
          <p:nvPr>
            <p:ph type="title"/>
          </p:nvPr>
        </p:nvSpPr>
        <p:spPr>
          <a:xfrm>
            <a:off x="457200" y="304800"/>
            <a:ext cx="8229600" cy="1143000"/>
          </a:xfrm>
        </p:spPr>
        <p:txBody>
          <a:bodyPr/>
          <a:lstStyle/>
          <a:p>
            <a:r>
              <a:rPr lang="en-US" sz="2400" dirty="0"/>
              <a:t>            Miami Valley Military History Museum</a:t>
            </a:r>
          </a:p>
        </p:txBody>
      </p:sp>
      <p:sp>
        <p:nvSpPr>
          <p:cNvPr id="3" name="Content Placeholder 2">
            <a:extLst>
              <a:ext uri="{FF2B5EF4-FFF2-40B4-BE49-F238E27FC236}">
                <a16:creationId xmlns:a16="http://schemas.microsoft.com/office/drawing/2014/main" id="{AC3E04AC-9238-442B-AD13-A835420AB41B}"/>
              </a:ext>
            </a:extLst>
          </p:cNvPr>
          <p:cNvSpPr>
            <a:spLocks noGrp="1"/>
          </p:cNvSpPr>
          <p:nvPr>
            <p:ph idx="1"/>
          </p:nvPr>
        </p:nvSpPr>
        <p:spPr>
          <a:xfrm>
            <a:off x="609600" y="2590800"/>
            <a:ext cx="8229600" cy="4525963"/>
          </a:xfrm>
        </p:spPr>
        <p:txBody>
          <a:bodyPr/>
          <a:lstStyle/>
          <a:p>
            <a:pPr marL="0">
              <a:spcBef>
                <a:spcPts val="0"/>
              </a:spcBef>
              <a:spcAft>
                <a:spcPts val="0"/>
              </a:spcAft>
            </a:pPr>
            <a:r>
              <a:rPr lang="en-US" altLang="en-US" sz="1600" b="1" dirty="0">
                <a:cs typeface="+mn-cs"/>
              </a:rPr>
              <a:t>Recipient: </a:t>
            </a:r>
            <a:r>
              <a:rPr lang="en-US" sz="1600" b="1" kern="50" dirty="0">
                <a:effectLst/>
                <a:latin typeface="Times New Roman" panose="02020603050405020304" pitchFamily="18" charset="0"/>
                <a:ea typeface="SimSun" panose="02010600030101010101" pitchFamily="2" charset="-122"/>
                <a:cs typeface="Arial" panose="020B0604020202020204" pitchFamily="34" charset="0"/>
              </a:rPr>
              <a:t>Catherine I Beers-Conrad:</a:t>
            </a:r>
            <a:endParaRPr lang="en-US" sz="1600" kern="50" dirty="0">
              <a:effectLst/>
              <a:latin typeface="Times New Roman" panose="02020603050405020304" pitchFamily="18" charset="0"/>
              <a:ea typeface="SimSun" panose="02010600030101010101" pitchFamily="2" charset="-122"/>
              <a:cs typeface="Arial" panose="020B0604020202020204" pitchFamily="34" charset="0"/>
            </a:endParaRPr>
          </a:p>
          <a:p>
            <a:pPr marL="342900" indent="-342900" eaLnBrk="1" hangingPunct="1">
              <a:defRPr/>
            </a:pPr>
            <a:endParaRPr lang="en-US" altLang="en-US" sz="1600" b="1" dirty="0"/>
          </a:p>
          <a:p>
            <a:pPr marL="342900" indent="-342900" eaLnBrk="1" hangingPunct="1">
              <a:defRPr/>
            </a:pPr>
            <a:r>
              <a:rPr lang="en-US" altLang="en-US" sz="1600" b="1" dirty="0"/>
              <a:t>Reason for nomination: </a:t>
            </a:r>
            <a:r>
              <a:rPr lang="en-US" sz="1600" kern="50" dirty="0">
                <a:effectLst/>
                <a:latin typeface="Times New Roman" panose="02020603050405020304" pitchFamily="18" charset="0"/>
                <a:ea typeface="SimSun" panose="02010600030101010101" pitchFamily="2" charset="-122"/>
                <a:cs typeface="Arial" panose="020B0604020202020204" pitchFamily="34" charset="0"/>
              </a:rPr>
              <a:t>Catherine  is heavily involved in providing direct support to the Veteran patients and their families at the VA Medical Center; she arranges monthly birthday parties in the Memory Care unit and dialysis and rehabilitation wards, Halloween parties for the mental health clinic, and Thanksgiving and Christmas Eve dinners at the Community Living Center and Hospice. </a:t>
            </a:r>
            <a:r>
              <a:rPr lang="en-US" sz="1600" kern="50" dirty="0" err="1">
                <a:effectLst/>
                <a:latin typeface="Times New Roman" panose="02020603050405020304" pitchFamily="18" charset="0"/>
                <a:ea typeface="SimSun" panose="02010600030101010101" pitchFamily="2" charset="-122"/>
                <a:cs typeface="Arial" panose="020B0604020202020204" pitchFamily="34" charset="0"/>
              </a:rPr>
              <a:t>Additonaly</a:t>
            </a:r>
            <a:r>
              <a:rPr lang="en-US" sz="1600" kern="50" dirty="0">
                <a:effectLst/>
                <a:latin typeface="Times New Roman" panose="02020603050405020304" pitchFamily="18" charset="0"/>
                <a:ea typeface="SimSun" panose="02010600030101010101" pitchFamily="2" charset="-122"/>
                <a:cs typeface="Arial" panose="020B0604020202020204" pitchFamily="34" charset="0"/>
              </a:rPr>
              <a:t>, she volunteers for the Disabled American Veterans as one of the Intensive Care Unit's receptionists. She is also a “No Veteran Dies Alone” volunteer at the Hospice. </a:t>
            </a:r>
          </a:p>
          <a:p>
            <a:pPr marL="342900" indent="-342900" eaLnBrk="1" hangingPunct="1">
              <a:defRPr/>
            </a:pPr>
            <a:r>
              <a:rPr lang="en-US" sz="1600" kern="50" dirty="0">
                <a:effectLst/>
                <a:latin typeface="Times New Roman" panose="02020603050405020304" pitchFamily="18" charset="0"/>
                <a:ea typeface="SimSun" panose="02010600030101010101" pitchFamily="2" charset="-122"/>
                <a:cs typeface="Arial" panose="020B0604020202020204" pitchFamily="34" charset="0"/>
              </a:rPr>
              <a:t>Catherine's true passion is ensuring our Vietnam Veterans are thanked for their service and get the “Welcome Home” they were denied 50 years ago; her father was Killed In Action in 1969 when she was 8. In his memory, to date she's presented over 2,500 Vietnam War Veteran lapel pins in conjunction with the Department of Defense 50</a:t>
            </a:r>
            <a:r>
              <a:rPr lang="en-US" sz="1600" kern="50" baseline="30000" dirty="0">
                <a:effectLst/>
                <a:latin typeface="Times New Roman" panose="02020603050405020304" pitchFamily="18" charset="0"/>
                <a:ea typeface="SimSun" panose="02010600030101010101" pitchFamily="2" charset="-122"/>
                <a:cs typeface="Arial" panose="020B0604020202020204" pitchFamily="34" charset="0"/>
              </a:rPr>
              <a:t>th</a:t>
            </a:r>
            <a:r>
              <a:rPr lang="en-US" sz="1600" kern="50" dirty="0">
                <a:effectLst/>
                <a:latin typeface="Times New Roman" panose="02020603050405020304" pitchFamily="18" charset="0"/>
                <a:ea typeface="SimSun" panose="02010600030101010101" pitchFamily="2" charset="-122"/>
                <a:cs typeface="Arial" panose="020B0604020202020204" pitchFamily="34" charset="0"/>
              </a:rPr>
              <a:t> Anniversary of Vietnam Commemoration Program.  </a:t>
            </a:r>
          </a:p>
          <a:p>
            <a:pPr marL="0" marR="0">
              <a:spcBef>
                <a:spcPts val="0"/>
              </a:spcBef>
              <a:spcAft>
                <a:spcPts val="0"/>
              </a:spcAft>
            </a:pPr>
            <a:endParaRPr lang="en-US" sz="1600" kern="50" dirty="0">
              <a:effectLst/>
              <a:latin typeface="Times New Roman" panose="02020603050405020304" pitchFamily="18" charset="0"/>
              <a:ea typeface="SimSun" panose="02010600030101010101" pitchFamily="2" charset="-122"/>
              <a:cs typeface="Arial" panose="020B0604020202020204" pitchFamily="34" charset="0"/>
            </a:endParaRPr>
          </a:p>
          <a:p>
            <a:endParaRPr lang="en-US" sz="2800" dirty="0"/>
          </a:p>
        </p:txBody>
      </p:sp>
      <p:pic>
        <p:nvPicPr>
          <p:cNvPr id="5" name="Picture 4" descr="A picture containing arrow&#10;&#10;Description automatically generated">
            <a:extLst>
              <a:ext uri="{FF2B5EF4-FFF2-40B4-BE49-F238E27FC236}">
                <a16:creationId xmlns:a16="http://schemas.microsoft.com/office/drawing/2014/main" id="{8A7C3A31-7210-4218-BC8D-072D275A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
            <a:ext cx="2143125" cy="2143125"/>
          </a:xfrm>
          <a:prstGeom prst="rect">
            <a:avLst/>
          </a:prstGeom>
        </p:spPr>
      </p:pic>
    </p:spTree>
    <p:extLst>
      <p:ext uri="{BB962C8B-B14F-4D97-AF65-F5344CB8AC3E}">
        <p14:creationId xmlns:p14="http://schemas.microsoft.com/office/powerpoint/2010/main" val="1641866818"/>
      </p:ext>
    </p:extLst>
  </p:cSld>
  <p:clrMapOvr>
    <a:masterClrMapping/>
  </p:clrMapOvr>
  <p:transition advClick="0"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DE16-431E-4110-88BF-509DFD3354BB}"/>
              </a:ext>
            </a:extLst>
          </p:cNvPr>
          <p:cNvSpPr>
            <a:spLocks noGrp="1"/>
          </p:cNvSpPr>
          <p:nvPr>
            <p:ph type="title"/>
          </p:nvPr>
        </p:nvSpPr>
        <p:spPr/>
        <p:txBody>
          <a:bodyPr/>
          <a:lstStyle/>
          <a:p>
            <a:r>
              <a:rPr lang="en-US" sz="2000" dirty="0"/>
              <a:t>         </a:t>
            </a:r>
            <a:r>
              <a:rPr lang="en-US" sz="2000" b="1" dirty="0"/>
              <a:t>Miami Valley Military History Museum</a:t>
            </a:r>
          </a:p>
        </p:txBody>
      </p:sp>
      <p:sp>
        <p:nvSpPr>
          <p:cNvPr id="3" name="Content Placeholder 2">
            <a:extLst>
              <a:ext uri="{FF2B5EF4-FFF2-40B4-BE49-F238E27FC236}">
                <a16:creationId xmlns:a16="http://schemas.microsoft.com/office/drawing/2014/main" id="{2FFCFB76-37DF-4C03-AB53-3C4BB9996518}"/>
              </a:ext>
            </a:extLst>
          </p:cNvPr>
          <p:cNvSpPr>
            <a:spLocks noGrp="1"/>
          </p:cNvSpPr>
          <p:nvPr>
            <p:ph idx="1"/>
          </p:nvPr>
        </p:nvSpPr>
        <p:spPr>
          <a:xfrm>
            <a:off x="533400" y="2332037"/>
            <a:ext cx="8229600" cy="4525963"/>
          </a:xfrm>
        </p:spPr>
        <p:txBody>
          <a:bodyPr/>
          <a:lstStyle/>
          <a:p>
            <a:pPr marL="0">
              <a:spcBef>
                <a:spcPts val="0"/>
              </a:spcBef>
              <a:spcAft>
                <a:spcPts val="0"/>
              </a:spcAft>
            </a:pPr>
            <a:r>
              <a:rPr lang="en-US" altLang="en-US" sz="1800" b="1" dirty="0">
                <a:cs typeface="+mn-cs"/>
              </a:rPr>
              <a:t>Recipient: </a:t>
            </a:r>
            <a:r>
              <a:rPr lang="en-US" sz="1800" b="1" kern="50" dirty="0">
                <a:effectLst/>
                <a:latin typeface="Times New Roman" panose="02020603050405020304" pitchFamily="18" charset="0"/>
                <a:ea typeface="SimSun" panose="02010600030101010101" pitchFamily="2" charset="-122"/>
                <a:cs typeface="Arial" panose="020B0604020202020204" pitchFamily="34" charset="0"/>
              </a:rPr>
              <a:t>Brent L. Davidson:</a:t>
            </a:r>
            <a:endParaRPr lang="en-US" sz="1800" kern="50" dirty="0">
              <a:effectLst/>
              <a:latin typeface="Times New Roman" panose="02020603050405020304" pitchFamily="18" charset="0"/>
              <a:ea typeface="SimSun" panose="02010600030101010101" pitchFamily="2" charset="-122"/>
              <a:cs typeface="Arial" panose="020B0604020202020204" pitchFamily="34" charset="0"/>
            </a:endParaRPr>
          </a:p>
          <a:p>
            <a:pPr marL="0" marR="0" indent="0">
              <a:spcBef>
                <a:spcPts val="0"/>
              </a:spcBef>
              <a:spcAft>
                <a:spcPts val="0"/>
              </a:spcAft>
              <a:buNone/>
            </a:pPr>
            <a:endParaRPr lang="en-US" sz="1800" b="1" kern="50" dirty="0">
              <a:effectLst/>
              <a:latin typeface="Times New Roman" panose="02020603050405020304" pitchFamily="18" charset="0"/>
              <a:ea typeface="SimSun" panose="02010600030101010101" pitchFamily="2" charset="-122"/>
              <a:cs typeface="Arial" panose="020B0604020202020204" pitchFamily="34" charset="0"/>
            </a:endParaRPr>
          </a:p>
          <a:p>
            <a:pPr marL="0" marR="0">
              <a:spcBef>
                <a:spcPts val="0"/>
              </a:spcBef>
              <a:spcAft>
                <a:spcPts val="0"/>
              </a:spcAft>
            </a:pPr>
            <a:r>
              <a:rPr lang="en-US" sz="1800" b="1" kern="50" dirty="0">
                <a:effectLst/>
                <a:latin typeface="Times New Roman" panose="02020603050405020304" pitchFamily="18" charset="0"/>
                <a:ea typeface="SimSun" panose="02010600030101010101" pitchFamily="2" charset="-122"/>
                <a:cs typeface="Arial" panose="020B0604020202020204" pitchFamily="34" charset="0"/>
              </a:rPr>
              <a:t>Reason for Nomination: </a:t>
            </a:r>
            <a:r>
              <a:rPr lang="en-US" sz="1800" kern="50" dirty="0">
                <a:effectLst/>
                <a:latin typeface="Times New Roman" panose="02020603050405020304" pitchFamily="18" charset="0"/>
                <a:ea typeface="SimSun" panose="02010600030101010101" pitchFamily="2" charset="-122"/>
                <a:cs typeface="Arial" panose="020B0604020202020204" pitchFamily="34" charset="0"/>
              </a:rPr>
              <a:t>Brent is active in various Veterans organizations such as the Veterans of Foreign Wars Auxiliary and  is the Commander for Disabled American Veterans of America Auxiliary Unit 9. He is the Museum's Chaplain and serves as the Chaplain for the Department of Ohio Sons of Union Veterans of the Civil War.  Brent has spearheaded a Memorial Day program honoring Native American Veterans; he also maintains memorials at the Dayton National Cemetery and other sites in the area; each quarter, he replaces the Medal of Honor flags on the 5 recipients' graves.</a:t>
            </a:r>
          </a:p>
          <a:p>
            <a:pPr marL="0" marR="0" indent="0">
              <a:spcBef>
                <a:spcPts val="0"/>
              </a:spcBef>
              <a:spcAft>
                <a:spcPts val="0"/>
              </a:spcAft>
              <a:buNone/>
            </a:pPr>
            <a:r>
              <a:rPr lang="en-US" sz="1800" kern="50" dirty="0">
                <a:effectLst/>
                <a:latin typeface="Times New Roman" panose="02020603050405020304" pitchFamily="18" charset="0"/>
                <a:ea typeface="SimSun" panose="02010600030101010101" pitchFamily="2" charset="-122"/>
                <a:cs typeface="Arial" panose="020B0604020202020204" pitchFamily="34" charset="0"/>
              </a:rPr>
              <a:t> </a:t>
            </a:r>
          </a:p>
          <a:p>
            <a:pPr marL="0" marR="0" indent="0">
              <a:spcBef>
                <a:spcPts val="0"/>
              </a:spcBef>
              <a:spcAft>
                <a:spcPts val="0"/>
              </a:spcAft>
              <a:buNone/>
            </a:pPr>
            <a:r>
              <a:rPr lang="en-US" sz="1800" kern="50" dirty="0">
                <a:effectLst/>
                <a:latin typeface="Times New Roman" panose="02020603050405020304" pitchFamily="18" charset="0"/>
                <a:ea typeface="SimSun" panose="02010600030101010101" pitchFamily="2" charset="-122"/>
                <a:cs typeface="Arial" panose="020B0604020202020204" pitchFamily="34" charset="0"/>
              </a:rPr>
              <a:t>Each month he takes part in cleaning and maintaining the graves at Old Greencastle Cemetery a Brent has amassed more than 7,000 volunteer hours at the Dayton VA Medical Center. He volunteers for the annual Patriot Freedom Festival as well as numerous programs in the VA Nursing Home and Hospice. </a:t>
            </a:r>
          </a:p>
          <a:p>
            <a:endParaRPr lang="en-US" sz="1800" dirty="0"/>
          </a:p>
        </p:txBody>
      </p:sp>
      <p:pic>
        <p:nvPicPr>
          <p:cNvPr id="5" name="Picture 4" descr="A picture containing arrow&#10;&#10;Description automatically generated">
            <a:extLst>
              <a:ext uri="{FF2B5EF4-FFF2-40B4-BE49-F238E27FC236}">
                <a16:creationId xmlns:a16="http://schemas.microsoft.com/office/drawing/2014/main" id="{F07119D0-5C48-42FA-B25F-5F74610ED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39726"/>
            <a:ext cx="2143125" cy="2143125"/>
          </a:xfrm>
          <a:prstGeom prst="rect">
            <a:avLst/>
          </a:prstGeom>
        </p:spPr>
      </p:pic>
    </p:spTree>
    <p:extLst>
      <p:ext uri="{BB962C8B-B14F-4D97-AF65-F5344CB8AC3E}">
        <p14:creationId xmlns:p14="http://schemas.microsoft.com/office/powerpoint/2010/main" val="3238964697"/>
      </p:ext>
    </p:extLst>
  </p:cSld>
  <p:clrMapOvr>
    <a:masterClrMapping/>
  </p:clrMapOvr>
  <p:transition advClick="0" advTm="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05DE1BD-BD59-4F23-B953-923AFB38EC71}"/>
              </a:ext>
            </a:extLst>
          </p:cNvPr>
          <p:cNvSpPr txBox="1">
            <a:spLocks/>
          </p:cNvSpPr>
          <p:nvPr/>
        </p:nvSpPr>
        <p:spPr bwMode="auto">
          <a:xfrm>
            <a:off x="2114550" y="501650"/>
            <a:ext cx="6680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t>Optimist – The Greene Club</a:t>
            </a:r>
          </a:p>
          <a:p>
            <a:pPr algn="ctr" eaLnBrk="1" hangingPunct="1">
              <a:spcBef>
                <a:spcPct val="0"/>
              </a:spcBef>
              <a:buFontTx/>
              <a:buNone/>
            </a:pPr>
            <a:endParaRPr lang="en-US" altLang="en-US" sz="2800" b="1"/>
          </a:p>
        </p:txBody>
      </p:sp>
      <p:sp>
        <p:nvSpPr>
          <p:cNvPr id="6" name="Content Placeholder 2">
            <a:extLst>
              <a:ext uri="{FF2B5EF4-FFF2-40B4-BE49-F238E27FC236}">
                <a16:creationId xmlns:a16="http://schemas.microsoft.com/office/drawing/2014/main" id="{CDB79C62-22B8-4B1B-98C0-354C6682411D}"/>
              </a:ext>
            </a:extLst>
          </p:cNvPr>
          <p:cNvSpPr txBox="1">
            <a:spLocks/>
          </p:cNvSpPr>
          <p:nvPr/>
        </p:nvSpPr>
        <p:spPr>
          <a:xfrm>
            <a:off x="361950" y="3581400"/>
            <a:ext cx="8418513" cy="2667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1600" b="1" dirty="0">
                <a:cs typeface="Arial" panose="020B0604020202020204" pitchFamily="34" charset="0"/>
              </a:rPr>
              <a:t>Recipient:</a:t>
            </a:r>
            <a:endParaRPr lang="en-US" sz="1600" b="1" dirty="0"/>
          </a:p>
          <a:p>
            <a:pPr fontAlgn="auto">
              <a:spcAft>
                <a:spcPts val="0"/>
              </a:spcAft>
              <a:defRPr/>
            </a:pPr>
            <a:r>
              <a:rPr lang="en-US" sz="1600" b="1" dirty="0"/>
              <a:t>Reason for nomination:</a:t>
            </a: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br>
              <a:rPr lang="en-US" sz="1600" dirty="0"/>
            </a:br>
            <a:br>
              <a:rPr lang="en-US" sz="1600" dirty="0"/>
            </a:br>
            <a:br>
              <a:rPr lang="en-US" sz="1600" dirty="0"/>
            </a:br>
            <a:br>
              <a:rPr lang="en-US" sz="1600" dirty="0"/>
            </a:br>
            <a:endParaRPr lang="en-US" sz="1600" dirty="0"/>
          </a:p>
        </p:txBody>
      </p:sp>
      <p:pic>
        <p:nvPicPr>
          <p:cNvPr id="23556" name="Picture 2" descr="http://presidentsclubdayton.org/images/Optimist.jpg">
            <a:extLst>
              <a:ext uri="{FF2B5EF4-FFF2-40B4-BE49-F238E27FC236}">
                <a16:creationId xmlns:a16="http://schemas.microsoft.com/office/drawing/2014/main" id="{0B02B08C-131B-4A6E-8105-8C232FDD9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465138"/>
            <a:ext cx="11811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077">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C1F3A58-F2D4-4144-B9F1-CBE5118C745D}"/>
              </a:ext>
            </a:extLst>
          </p:cNvPr>
          <p:cNvSpPr txBox="1">
            <a:spLocks/>
          </p:cNvSpPr>
          <p:nvPr/>
        </p:nvSpPr>
        <p:spPr bwMode="auto">
          <a:xfrm>
            <a:off x="1383506" y="381000"/>
            <a:ext cx="6681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t>Optimist – The Greene Club</a:t>
            </a:r>
          </a:p>
          <a:p>
            <a:pPr algn="ctr" eaLnBrk="1" hangingPunct="1">
              <a:spcBef>
                <a:spcPct val="0"/>
              </a:spcBef>
              <a:buFontTx/>
              <a:buNone/>
            </a:pPr>
            <a:endParaRPr lang="en-US" altLang="en-US" sz="2800" b="1" dirty="0"/>
          </a:p>
        </p:txBody>
      </p:sp>
      <p:sp>
        <p:nvSpPr>
          <p:cNvPr id="6" name="Content Placeholder 2">
            <a:extLst>
              <a:ext uri="{FF2B5EF4-FFF2-40B4-BE49-F238E27FC236}">
                <a16:creationId xmlns:a16="http://schemas.microsoft.com/office/drawing/2014/main" id="{CDB79C62-22B8-4B1B-98C0-354C6682411D}"/>
              </a:ext>
            </a:extLst>
          </p:cNvPr>
          <p:cNvSpPr txBox="1">
            <a:spLocks/>
          </p:cNvSpPr>
          <p:nvPr/>
        </p:nvSpPr>
        <p:spPr>
          <a:xfrm>
            <a:off x="39688" y="3176588"/>
            <a:ext cx="9064625" cy="3505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1600" b="1" dirty="0">
                <a:cs typeface="Arial" panose="020B0604020202020204" pitchFamily="34" charset="0"/>
              </a:rPr>
              <a:t>Recipient: </a:t>
            </a:r>
            <a:endParaRPr lang="en-US" sz="1600" b="1" dirty="0"/>
          </a:p>
          <a:p>
            <a:pPr fontAlgn="auto">
              <a:spcAft>
                <a:spcPts val="0"/>
              </a:spcAft>
              <a:defRPr/>
            </a:pPr>
            <a:r>
              <a:rPr lang="en-US" sz="1600" b="1" dirty="0"/>
              <a:t>Reason for nomination:</a:t>
            </a: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br>
              <a:rPr lang="en-US" sz="1600" dirty="0"/>
            </a:br>
            <a:br>
              <a:rPr lang="en-US" sz="1600" dirty="0"/>
            </a:br>
            <a:br>
              <a:rPr lang="en-US" sz="1600" dirty="0"/>
            </a:br>
            <a:br>
              <a:rPr lang="en-US" sz="1600" dirty="0"/>
            </a:br>
            <a:endParaRPr lang="en-US" sz="1600" dirty="0"/>
          </a:p>
        </p:txBody>
      </p:sp>
      <p:pic>
        <p:nvPicPr>
          <p:cNvPr id="24580" name="Picture 2" descr="http://presidentsclubdayton.org/images/Optimist.jpg">
            <a:extLst>
              <a:ext uri="{FF2B5EF4-FFF2-40B4-BE49-F238E27FC236}">
                <a16:creationId xmlns:a16="http://schemas.microsoft.com/office/drawing/2014/main" id="{A2352E1F-8168-4DFD-8367-23C3CE387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27000"/>
            <a:ext cx="118110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2">
            <a:extLst>
              <a:ext uri="{FF2B5EF4-FFF2-40B4-BE49-F238E27FC236}">
                <a16:creationId xmlns:a16="http://schemas.microsoft.com/office/drawing/2014/main" id="{D08460E4-9A81-4CFB-9522-3CF0496E356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24582" name="Rectangle 5">
            <a:extLst>
              <a:ext uri="{FF2B5EF4-FFF2-40B4-BE49-F238E27FC236}">
                <a16:creationId xmlns:a16="http://schemas.microsoft.com/office/drawing/2014/main" id="{8B734D5A-AC9B-48DD-87EA-6A10B557FA63}"/>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Tree>
  </p:cSld>
  <p:clrMapOvr>
    <a:masterClrMapping/>
  </p:clrMapOvr>
  <p:transition advClick="0" advTm="57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presidentsclubdayton.org/images/Optimist.jpg">
            <a:extLst>
              <a:ext uri="{FF2B5EF4-FFF2-40B4-BE49-F238E27FC236}">
                <a16:creationId xmlns:a16="http://schemas.microsoft.com/office/drawing/2014/main" id="{DF275B3A-ECE7-4AD5-A5AF-F54A2C7FF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500063"/>
            <a:ext cx="196215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CD46F51A-2535-4749-BE5F-ECBABFE97888}"/>
              </a:ext>
            </a:extLst>
          </p:cNvPr>
          <p:cNvSpPr txBox="1">
            <a:spLocks/>
          </p:cNvSpPr>
          <p:nvPr/>
        </p:nvSpPr>
        <p:spPr bwMode="auto">
          <a:xfrm>
            <a:off x="2459038" y="265113"/>
            <a:ext cx="64484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t>Optimist – Centerville Noon Club</a:t>
            </a:r>
          </a:p>
        </p:txBody>
      </p:sp>
      <p:sp>
        <p:nvSpPr>
          <p:cNvPr id="6" name="Content Placeholder 2">
            <a:extLst>
              <a:ext uri="{FF2B5EF4-FFF2-40B4-BE49-F238E27FC236}">
                <a16:creationId xmlns:a16="http://schemas.microsoft.com/office/drawing/2014/main" id="{F86D701B-D9FD-4138-8528-0140C3D2C93A}"/>
              </a:ext>
            </a:extLst>
          </p:cNvPr>
          <p:cNvSpPr>
            <a:spLocks noGrp="1"/>
          </p:cNvSpPr>
          <p:nvPr>
            <p:ph idx="1"/>
          </p:nvPr>
        </p:nvSpPr>
        <p:spPr>
          <a:xfrm>
            <a:off x="204788" y="3429000"/>
            <a:ext cx="8678862" cy="2819400"/>
          </a:xfrm>
        </p:spPr>
        <p:txBody>
          <a:bodyPr rtlCol="0">
            <a:noAutofit/>
          </a:bodyPr>
          <a:lstStyle/>
          <a:p>
            <a:pPr>
              <a:buFont typeface="Arial" charset="0"/>
              <a:buChar char="•"/>
              <a:defRPr/>
            </a:pPr>
            <a:r>
              <a:rPr lang="en-US" sz="1600" b="1" dirty="0"/>
              <a:t>Recipient:   Greg Fay</a:t>
            </a:r>
          </a:p>
          <a:p>
            <a:pPr>
              <a:buFont typeface="Arial" charset="0"/>
              <a:buChar char="•"/>
              <a:defRPr/>
            </a:pPr>
            <a:r>
              <a:rPr lang="en-US" sz="1600" b="1" dirty="0"/>
              <a:t>Reason for nomination: </a:t>
            </a:r>
            <a:r>
              <a:rPr lang="en-US" sz="1600" dirty="0"/>
              <a:t> </a:t>
            </a:r>
          </a:p>
          <a:p>
            <a:pPr eaLnBrk="1" fontAlgn="auto" hangingPunct="1">
              <a:spcAft>
                <a:spcPts val="0"/>
              </a:spcAft>
              <a:defRPr/>
            </a:pPr>
            <a:endParaRPr lang="en-US" sz="1600" b="1" u="sng" dirty="0"/>
          </a:p>
          <a:p>
            <a:pPr eaLnBrk="1" fontAlgn="auto" hangingPunct="1">
              <a:spcAft>
                <a:spcPts val="0"/>
              </a:spcAft>
              <a:defRPr/>
            </a:pPr>
            <a:endParaRPr lang="en-US" sz="1600" dirty="0"/>
          </a:p>
          <a:p>
            <a:pPr eaLnBrk="1" fontAlgn="auto" hangingPunct="1">
              <a:spcAft>
                <a:spcPts val="0"/>
              </a:spcAft>
              <a:defRPr/>
            </a:pPr>
            <a:endParaRPr lang="en-US" sz="1600" dirty="0"/>
          </a:p>
        </p:txBody>
      </p:sp>
    </p:spTree>
  </p:cSld>
  <p:clrMapOvr>
    <a:masterClrMapping/>
  </p:clrMapOvr>
  <p:transition advClick="0" advTm="6147">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1">
            <a:extLst>
              <a:ext uri="{FF2B5EF4-FFF2-40B4-BE49-F238E27FC236}">
                <a16:creationId xmlns:a16="http://schemas.microsoft.com/office/drawing/2014/main" id="{15343B8A-663D-4720-8189-09E4E7977C9D}"/>
              </a:ext>
            </a:extLst>
          </p:cNvPr>
          <p:cNvSpPr>
            <a:spLocks noChangeArrowheads="1"/>
          </p:cNvSpPr>
          <p:nvPr/>
        </p:nvSpPr>
        <p:spPr bwMode="auto">
          <a:xfrm>
            <a:off x="0" y="0"/>
            <a:ext cx="48006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147" name="Rectangle 12">
            <a:extLst>
              <a:ext uri="{FF2B5EF4-FFF2-40B4-BE49-F238E27FC236}">
                <a16:creationId xmlns:a16="http://schemas.microsoft.com/office/drawing/2014/main" id="{CD97CE9F-3CDD-4B2D-82C4-4AE8D1E81072}"/>
              </a:ext>
            </a:extLst>
          </p:cNvPr>
          <p:cNvSpPr>
            <a:spLocks noChangeArrowheads="1"/>
          </p:cNvSpPr>
          <p:nvPr/>
        </p:nvSpPr>
        <p:spPr bwMode="auto">
          <a:xfrm>
            <a:off x="2400300" y="3798888"/>
            <a:ext cx="63246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a:latin typeface="Arial" panose="020B0604020202020204" pitchFamily="34" charset="0"/>
            </a:endParaRPr>
          </a:p>
        </p:txBody>
      </p:sp>
      <p:sp>
        <p:nvSpPr>
          <p:cNvPr id="6148" name="AutoShape 2" descr="http://maranatha.cc/images/img0127.png">
            <a:extLst>
              <a:ext uri="{FF2B5EF4-FFF2-40B4-BE49-F238E27FC236}">
                <a16:creationId xmlns:a16="http://schemas.microsoft.com/office/drawing/2014/main" id="{753AF97B-C96E-44D1-ACE6-574D549C0EE5}"/>
              </a:ext>
            </a:extLst>
          </p:cNvPr>
          <p:cNvSpPr>
            <a:spLocks noChangeAspect="1" noChangeArrowheads="1"/>
          </p:cNvSpPr>
          <p:nvPr/>
        </p:nvSpPr>
        <p:spPr bwMode="auto">
          <a:xfrm>
            <a:off x="-228600" y="723900"/>
            <a:ext cx="27813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p:txBody>
      </p:sp>
      <p:sp>
        <p:nvSpPr>
          <p:cNvPr id="6149" name="Rectangle 5">
            <a:extLst>
              <a:ext uri="{FF2B5EF4-FFF2-40B4-BE49-F238E27FC236}">
                <a16:creationId xmlns:a16="http://schemas.microsoft.com/office/drawing/2014/main" id="{3B3E82A8-2446-4CB4-9FBA-2292AB88C3C6}"/>
              </a:ext>
            </a:extLst>
          </p:cNvPr>
          <p:cNvSpPr>
            <a:spLocks noChangeArrowheads="1"/>
          </p:cNvSpPr>
          <p:nvPr/>
        </p:nvSpPr>
        <p:spPr bwMode="auto">
          <a:xfrm>
            <a:off x="342900" y="3087688"/>
            <a:ext cx="8458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600"/>
              <a:t>Pastoral Ministry is a second career for Pastor Steve as he spent 20 years in sales prior to answering his call, predominantly at Johnson and Johnson in Pharmaceutical Sales. Steve strongly believes that the local church is still the greatest tool God uses to change the world. He is particularly passionate about the people who have had a bad church experience or have no church history at all and bringing them to know a life with Christ. He believes we have God given talents so that we can share them with others. His favorite saying is “We are blessed to be a blessing.” Steve is from the Dayton area and has been married to Tina since 1999. They are the proud parents of teenage sons Brady and Tate. Steve loves to perform music, is a huge super hero geek (prefers marvel) and is most happy if he is wherever his wife and kids are.</a:t>
            </a:r>
          </a:p>
          <a:p>
            <a:pPr>
              <a:spcBef>
                <a:spcPct val="0"/>
              </a:spcBef>
              <a:buFontTx/>
              <a:buNone/>
            </a:pPr>
            <a:endParaRPr lang="en-US" altLang="en-US" sz="1600"/>
          </a:p>
          <a:p>
            <a:pPr>
              <a:spcBef>
                <a:spcPct val="0"/>
              </a:spcBef>
              <a:buFontTx/>
              <a:buNone/>
            </a:pPr>
            <a:br>
              <a:rPr lang="en-US" altLang="en-US" sz="1600"/>
            </a:br>
            <a:endParaRPr lang="en-US" altLang="en-US" sz="1600"/>
          </a:p>
        </p:txBody>
      </p:sp>
      <p:sp>
        <p:nvSpPr>
          <p:cNvPr id="6150" name="TextBox 2">
            <a:extLst>
              <a:ext uri="{FF2B5EF4-FFF2-40B4-BE49-F238E27FC236}">
                <a16:creationId xmlns:a16="http://schemas.microsoft.com/office/drawing/2014/main" id="{F7EB6232-D1C2-4C34-A48D-53DAD7A5ED53}"/>
              </a:ext>
            </a:extLst>
          </p:cNvPr>
          <p:cNvSpPr txBox="1">
            <a:spLocks noChangeArrowheads="1"/>
          </p:cNvSpPr>
          <p:nvPr/>
        </p:nvSpPr>
        <p:spPr bwMode="auto">
          <a:xfrm>
            <a:off x="3775075" y="214313"/>
            <a:ext cx="4000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4000" b="1" dirty="0"/>
              <a:t>Steve Rudisill </a:t>
            </a:r>
            <a:r>
              <a:rPr lang="en-US" altLang="en-US" sz="2800" dirty="0"/>
              <a:t>Executive Pastor</a:t>
            </a:r>
          </a:p>
          <a:p>
            <a:pPr>
              <a:spcBef>
                <a:spcPct val="0"/>
              </a:spcBef>
              <a:buFontTx/>
              <a:buNone/>
            </a:pPr>
            <a:r>
              <a:rPr lang="en-US" altLang="en-US" sz="2800" dirty="0"/>
              <a:t>Christ United Methodist</a:t>
            </a:r>
          </a:p>
        </p:txBody>
      </p:sp>
      <p:sp>
        <p:nvSpPr>
          <p:cNvPr id="6151" name="AutoShape 9" descr="Steve">
            <a:extLst>
              <a:ext uri="{FF2B5EF4-FFF2-40B4-BE49-F238E27FC236}">
                <a16:creationId xmlns:a16="http://schemas.microsoft.com/office/drawing/2014/main" id="{0740DDE9-9711-42A3-897E-3A086C5915A3}"/>
              </a:ext>
            </a:extLst>
          </p:cNvPr>
          <p:cNvSpPr>
            <a:spLocks noChangeAspect="1" noChangeArrowheads="1"/>
          </p:cNvSpPr>
          <p:nvPr/>
        </p:nvSpPr>
        <p:spPr bwMode="auto">
          <a:xfrm>
            <a:off x="3695700" y="2852738"/>
            <a:ext cx="1752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pic>
        <p:nvPicPr>
          <p:cNvPr id="6152" name="Picture 5" descr="A person wearing a suit and tie talking on a cell phone&#10;&#10;Description automatically generated">
            <a:extLst>
              <a:ext uri="{FF2B5EF4-FFF2-40B4-BE49-F238E27FC236}">
                <a16:creationId xmlns:a16="http://schemas.microsoft.com/office/drawing/2014/main" id="{D3FB8B8C-FB10-4162-978A-19721113C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395288"/>
            <a:ext cx="300037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326">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53C8107-21F6-4F8A-A3FC-A833C1B86805}"/>
              </a:ext>
            </a:extLst>
          </p:cNvPr>
          <p:cNvSpPr txBox="1">
            <a:spLocks/>
          </p:cNvSpPr>
          <p:nvPr/>
        </p:nvSpPr>
        <p:spPr bwMode="auto">
          <a:xfrm>
            <a:off x="2382838" y="157163"/>
            <a:ext cx="6681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t>Optimist - Centerville Noon Club</a:t>
            </a:r>
          </a:p>
          <a:p>
            <a:pPr algn="ctr" eaLnBrk="1" hangingPunct="1">
              <a:spcBef>
                <a:spcPct val="0"/>
              </a:spcBef>
              <a:buFontTx/>
              <a:buNone/>
            </a:pPr>
            <a:endParaRPr lang="en-US" altLang="en-US" sz="3600" b="1" dirty="0"/>
          </a:p>
        </p:txBody>
      </p:sp>
      <p:sp>
        <p:nvSpPr>
          <p:cNvPr id="5" name="Content Placeholder 2">
            <a:extLst>
              <a:ext uri="{FF2B5EF4-FFF2-40B4-BE49-F238E27FC236}">
                <a16:creationId xmlns:a16="http://schemas.microsoft.com/office/drawing/2014/main" id="{D3781315-4D01-439C-8F07-F2374970662E}"/>
              </a:ext>
            </a:extLst>
          </p:cNvPr>
          <p:cNvSpPr txBox="1">
            <a:spLocks/>
          </p:cNvSpPr>
          <p:nvPr/>
        </p:nvSpPr>
        <p:spPr>
          <a:xfrm>
            <a:off x="-28575" y="2525713"/>
            <a:ext cx="8686800" cy="24685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1600" b="1" dirty="0">
                <a:cs typeface="Arial" panose="020B0604020202020204" pitchFamily="34" charset="0"/>
              </a:rPr>
              <a:t>Recipient: Diane Arehart</a:t>
            </a:r>
            <a:endParaRPr lang="en-US" sz="1600" b="1" dirty="0"/>
          </a:p>
          <a:p>
            <a:pPr fontAlgn="auto">
              <a:spcAft>
                <a:spcPts val="0"/>
              </a:spcAft>
              <a:defRPr/>
            </a:pPr>
            <a:r>
              <a:rPr lang="en-US" sz="1600" b="1" dirty="0"/>
              <a:t>Reason for nomination:</a:t>
            </a:r>
            <a:br>
              <a:rPr lang="en-US" sz="1600" dirty="0"/>
            </a:br>
            <a:br>
              <a:rPr lang="en-US" sz="1600" dirty="0"/>
            </a:br>
            <a:br>
              <a:rPr lang="en-US" sz="1600" dirty="0"/>
            </a:br>
            <a:endParaRPr lang="en-US" sz="1600" dirty="0"/>
          </a:p>
        </p:txBody>
      </p:sp>
      <p:pic>
        <p:nvPicPr>
          <p:cNvPr id="26628" name="Picture 2" descr="http://presidentsclubdayton.org/images/Optimist.jpg">
            <a:extLst>
              <a:ext uri="{FF2B5EF4-FFF2-40B4-BE49-F238E27FC236}">
                <a16:creationId xmlns:a16="http://schemas.microsoft.com/office/drawing/2014/main" id="{057F0F63-F0B9-47D6-AC03-6794C8A19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7163"/>
            <a:ext cx="14398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976">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7D64845-589D-4F73-86AB-CB1DE12963C4}"/>
              </a:ext>
            </a:extLst>
          </p:cNvPr>
          <p:cNvSpPr>
            <a:spLocks noGrp="1"/>
          </p:cNvSpPr>
          <p:nvPr>
            <p:ph type="title"/>
          </p:nvPr>
        </p:nvSpPr>
        <p:spPr>
          <a:xfrm>
            <a:off x="2590800" y="133350"/>
            <a:ext cx="5791200" cy="657225"/>
          </a:xfrm>
        </p:spPr>
        <p:txBody>
          <a:bodyPr/>
          <a:lstStyle/>
          <a:p>
            <a:pPr eaLnBrk="1" hangingPunct="1"/>
            <a:r>
              <a:rPr lang="en-US" altLang="en-US" sz="4000" b="1"/>
              <a:t>Optimist – Dor-Wood Club</a:t>
            </a:r>
          </a:p>
        </p:txBody>
      </p:sp>
      <p:sp>
        <p:nvSpPr>
          <p:cNvPr id="27651" name="Content Placeholder 2">
            <a:extLst>
              <a:ext uri="{FF2B5EF4-FFF2-40B4-BE49-F238E27FC236}">
                <a16:creationId xmlns:a16="http://schemas.microsoft.com/office/drawing/2014/main" id="{9EA448E0-C05B-4555-AE62-F1ED751A29DC}"/>
              </a:ext>
            </a:extLst>
          </p:cNvPr>
          <p:cNvSpPr>
            <a:spLocks noGrp="1"/>
          </p:cNvSpPr>
          <p:nvPr>
            <p:ph idx="1"/>
          </p:nvPr>
        </p:nvSpPr>
        <p:spPr>
          <a:xfrm>
            <a:off x="166688" y="3352800"/>
            <a:ext cx="8977312" cy="2033588"/>
          </a:xfrm>
        </p:spPr>
        <p:txBody>
          <a:bodyPr/>
          <a:lstStyle/>
          <a:p>
            <a:r>
              <a:rPr lang="en-US" altLang="en-US" sz="1600" b="1" dirty="0">
                <a:latin typeface="Arial" panose="020B0604020202020204" pitchFamily="34" charset="0"/>
                <a:cs typeface="Arial" panose="020B0604020202020204" pitchFamily="34" charset="0"/>
              </a:rPr>
              <a:t>Recipient:</a:t>
            </a:r>
            <a:endParaRPr lang="en-US" altLang="en-US" sz="1600" b="1" dirty="0"/>
          </a:p>
          <a:p>
            <a:r>
              <a:rPr lang="en-US" altLang="en-US" sz="1600" b="1" dirty="0">
                <a:latin typeface="Arial" panose="020B0604020202020204" pitchFamily="34" charset="0"/>
                <a:cs typeface="Arial" panose="020B0604020202020204" pitchFamily="34" charset="0"/>
              </a:rPr>
              <a:t>Reason for nomination:</a:t>
            </a:r>
            <a:endParaRPr lang="en-US" altLang="en-US" sz="1600" dirty="0">
              <a:cs typeface="Arial" panose="020B0604020202020204" pitchFamily="34" charset="0"/>
            </a:endParaRPr>
          </a:p>
        </p:txBody>
      </p:sp>
      <p:pic>
        <p:nvPicPr>
          <p:cNvPr id="27652" name="Picture 2" descr="http://presidentsclubdayton.org/images/Optimist.jpg">
            <a:extLst>
              <a:ext uri="{FF2B5EF4-FFF2-40B4-BE49-F238E27FC236}">
                <a16:creationId xmlns:a16="http://schemas.microsoft.com/office/drawing/2014/main" id="{DEDD7FE6-02B1-422C-BF1E-6E2F7A446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292100"/>
            <a:ext cx="18065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762">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6E5DAA5-81DF-4239-81F9-8921F78C0BDA}"/>
              </a:ext>
            </a:extLst>
          </p:cNvPr>
          <p:cNvSpPr>
            <a:spLocks noGrp="1"/>
          </p:cNvSpPr>
          <p:nvPr>
            <p:ph type="title"/>
          </p:nvPr>
        </p:nvSpPr>
        <p:spPr>
          <a:xfrm>
            <a:off x="2590800" y="133350"/>
            <a:ext cx="5791200" cy="657225"/>
          </a:xfrm>
        </p:spPr>
        <p:txBody>
          <a:bodyPr/>
          <a:lstStyle/>
          <a:p>
            <a:pPr eaLnBrk="1" hangingPunct="1"/>
            <a:r>
              <a:rPr lang="en-US" altLang="en-US" sz="4000" b="1"/>
              <a:t>Optimist - Riverdale Club</a:t>
            </a:r>
          </a:p>
        </p:txBody>
      </p:sp>
      <p:sp>
        <p:nvSpPr>
          <p:cNvPr id="29699" name="Content Placeholder 2">
            <a:extLst>
              <a:ext uri="{FF2B5EF4-FFF2-40B4-BE49-F238E27FC236}">
                <a16:creationId xmlns:a16="http://schemas.microsoft.com/office/drawing/2014/main" id="{841D723D-7A64-4E95-9AB0-8738FED3A582}"/>
              </a:ext>
            </a:extLst>
          </p:cNvPr>
          <p:cNvSpPr>
            <a:spLocks noGrp="1"/>
          </p:cNvSpPr>
          <p:nvPr>
            <p:ph idx="1"/>
          </p:nvPr>
        </p:nvSpPr>
        <p:spPr>
          <a:xfrm>
            <a:off x="166688" y="3352800"/>
            <a:ext cx="8977312" cy="2033588"/>
          </a:xfrm>
        </p:spPr>
        <p:txBody>
          <a:bodyPr/>
          <a:lstStyle/>
          <a:p>
            <a:r>
              <a:rPr lang="en-US" altLang="en-US" sz="1600" b="1" dirty="0">
                <a:latin typeface="Arial" panose="020B0604020202020204" pitchFamily="34" charset="0"/>
                <a:cs typeface="Arial" panose="020B0604020202020204" pitchFamily="34" charset="0"/>
              </a:rPr>
              <a:t>Recipient: </a:t>
            </a:r>
            <a:endParaRPr lang="en-US" altLang="en-US" sz="1600" b="1" dirty="0"/>
          </a:p>
          <a:p>
            <a:r>
              <a:rPr lang="en-US" altLang="en-US" sz="1600" b="1" dirty="0">
                <a:latin typeface="Arial" panose="020B0604020202020204" pitchFamily="34" charset="0"/>
                <a:cs typeface="Arial" panose="020B0604020202020204" pitchFamily="34" charset="0"/>
              </a:rPr>
              <a:t>Reason for nomination:</a:t>
            </a:r>
            <a:endParaRPr lang="en-US" altLang="en-US" sz="1600" dirty="0">
              <a:latin typeface="Arial" panose="020B0604020202020204" pitchFamily="34" charset="0"/>
              <a:cs typeface="Arial" panose="020B0604020202020204" pitchFamily="34" charset="0"/>
            </a:endParaRPr>
          </a:p>
        </p:txBody>
      </p:sp>
      <p:pic>
        <p:nvPicPr>
          <p:cNvPr id="29700" name="Picture 2" descr="http://presidentsclubdayton.org/images/Optimist.jpg">
            <a:extLst>
              <a:ext uri="{FF2B5EF4-FFF2-40B4-BE49-F238E27FC236}">
                <a16:creationId xmlns:a16="http://schemas.microsoft.com/office/drawing/2014/main" id="{4B31F483-F203-41CD-853B-76FA6ACCF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292100"/>
            <a:ext cx="18065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921">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id="{28E7FA42-3C6A-4C07-9FEF-384D55896569}"/>
              </a:ext>
            </a:extLst>
          </p:cNvPr>
          <p:cNvSpPr txBox="1">
            <a:spLocks/>
          </p:cNvSpPr>
          <p:nvPr/>
        </p:nvSpPr>
        <p:spPr bwMode="auto">
          <a:xfrm>
            <a:off x="0" y="2819400"/>
            <a:ext cx="9064625" cy="419100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defRPr/>
            </a:pPr>
            <a:r>
              <a:rPr lang="en-US" altLang="en-US" sz="1600" b="1" dirty="0">
                <a:cs typeface="+mn-cs"/>
              </a:rPr>
              <a:t>Recipient:  Barbara Layne</a:t>
            </a:r>
          </a:p>
          <a:p>
            <a:pPr>
              <a:defRPr/>
            </a:pPr>
            <a:r>
              <a:rPr lang="en-US" altLang="en-US" sz="1600" b="1" dirty="0">
                <a:cs typeface="+mn-cs"/>
              </a:rPr>
              <a:t>Reason for nomination:</a:t>
            </a:r>
            <a:endParaRPr lang="en-US" sz="1600" dirty="0"/>
          </a:p>
          <a:p>
            <a:pPr>
              <a:defRPr/>
            </a:pPr>
            <a:br>
              <a:rPr lang="en-US" sz="1600" dirty="0"/>
            </a:br>
            <a:endParaRPr lang="en-US" altLang="en-US" sz="1600" dirty="0">
              <a:cs typeface="+mn-cs"/>
            </a:endParaRPr>
          </a:p>
          <a:p>
            <a:pPr eaLnBrk="1" hangingPunct="1">
              <a:defRPr/>
            </a:pPr>
            <a:endParaRPr lang="en-US" altLang="en-US" sz="1600" dirty="0">
              <a:cs typeface="+mn-cs"/>
            </a:endParaRPr>
          </a:p>
        </p:txBody>
      </p:sp>
      <p:sp>
        <p:nvSpPr>
          <p:cNvPr id="31747" name="Title 1">
            <a:extLst>
              <a:ext uri="{FF2B5EF4-FFF2-40B4-BE49-F238E27FC236}">
                <a16:creationId xmlns:a16="http://schemas.microsoft.com/office/drawing/2014/main" id="{B9FEAEB4-B048-4184-8F95-7B28F2538AD2}"/>
              </a:ext>
            </a:extLst>
          </p:cNvPr>
          <p:cNvSpPr txBox="1">
            <a:spLocks/>
          </p:cNvSpPr>
          <p:nvPr/>
        </p:nvSpPr>
        <p:spPr bwMode="auto">
          <a:xfrm>
            <a:off x="2819400" y="357188"/>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t>Optimist - Riverdale Club</a:t>
            </a:r>
          </a:p>
        </p:txBody>
      </p:sp>
      <p:pic>
        <p:nvPicPr>
          <p:cNvPr id="31748" name="Picture 2" descr="http://presidentsclubdayton.org/images/Optimist.jpg">
            <a:extLst>
              <a:ext uri="{FF2B5EF4-FFF2-40B4-BE49-F238E27FC236}">
                <a16:creationId xmlns:a16="http://schemas.microsoft.com/office/drawing/2014/main" id="{216B8D13-E946-4BEF-B7BB-4D979602C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292100"/>
            <a:ext cx="18065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528">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9BB8B8B-CC4C-43FE-B250-9DB2CDC20A1A}"/>
              </a:ext>
            </a:extLst>
          </p:cNvPr>
          <p:cNvSpPr>
            <a:spLocks noGrp="1"/>
          </p:cNvSpPr>
          <p:nvPr>
            <p:ph type="title"/>
          </p:nvPr>
        </p:nvSpPr>
        <p:spPr>
          <a:xfrm>
            <a:off x="2362200" y="188913"/>
            <a:ext cx="6235700" cy="519112"/>
          </a:xfrm>
        </p:spPr>
        <p:txBody>
          <a:bodyPr/>
          <a:lstStyle/>
          <a:p>
            <a:pPr eaLnBrk="1" hangingPunct="1"/>
            <a:r>
              <a:rPr lang="en-US" altLang="en-US"/>
              <a:t>Rotary Club of Dayton</a:t>
            </a:r>
          </a:p>
        </p:txBody>
      </p:sp>
      <p:sp>
        <p:nvSpPr>
          <p:cNvPr id="32771" name="Content Placeholder 2">
            <a:extLst>
              <a:ext uri="{FF2B5EF4-FFF2-40B4-BE49-F238E27FC236}">
                <a16:creationId xmlns:a16="http://schemas.microsoft.com/office/drawing/2014/main" id="{2FFE4C00-59C3-46D2-84B5-0DB77C0F1BF6}"/>
              </a:ext>
            </a:extLst>
          </p:cNvPr>
          <p:cNvSpPr>
            <a:spLocks noGrp="1"/>
          </p:cNvSpPr>
          <p:nvPr>
            <p:ph idx="1"/>
          </p:nvPr>
        </p:nvSpPr>
        <p:spPr>
          <a:xfrm>
            <a:off x="0" y="3124200"/>
            <a:ext cx="9144000" cy="2667000"/>
          </a:xfrm>
        </p:spPr>
        <p:txBody>
          <a:bodyPr/>
          <a:lstStyle/>
          <a:p>
            <a:pPr eaLnBrk="1" hangingPunct="1"/>
            <a:r>
              <a:rPr lang="en-US" altLang="en-US" sz="1600" b="1" dirty="0"/>
              <a:t>Recipient: </a:t>
            </a:r>
          </a:p>
          <a:p>
            <a:r>
              <a:rPr lang="en-US" altLang="en-US" sz="1600" b="1" dirty="0"/>
              <a:t>Reason for nomination:</a:t>
            </a:r>
            <a:endParaRPr lang="en-US" altLang="en-US" sz="1600" dirty="0"/>
          </a:p>
          <a:p>
            <a:pPr eaLnBrk="1" hangingPunct="1"/>
            <a:endParaRPr lang="en-US" altLang="en-US" sz="1600" dirty="0"/>
          </a:p>
        </p:txBody>
      </p:sp>
      <p:pic>
        <p:nvPicPr>
          <p:cNvPr id="32772" name="Picture 5">
            <a:extLst>
              <a:ext uri="{FF2B5EF4-FFF2-40B4-BE49-F238E27FC236}">
                <a16:creationId xmlns:a16="http://schemas.microsoft.com/office/drawing/2014/main" id="{9326B5F8-321F-4EBA-B770-8B13517DB3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488"/>
            <a:ext cx="176371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648">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D6113C9-CCEF-49FF-95E1-692774E47701}"/>
              </a:ext>
            </a:extLst>
          </p:cNvPr>
          <p:cNvSpPr>
            <a:spLocks noGrp="1"/>
          </p:cNvSpPr>
          <p:nvPr>
            <p:ph type="title"/>
          </p:nvPr>
        </p:nvSpPr>
        <p:spPr>
          <a:xfrm>
            <a:off x="2362200" y="188913"/>
            <a:ext cx="6235700" cy="519112"/>
          </a:xfrm>
        </p:spPr>
        <p:txBody>
          <a:bodyPr/>
          <a:lstStyle/>
          <a:p>
            <a:pPr eaLnBrk="1" hangingPunct="1"/>
            <a:r>
              <a:rPr lang="en-US" altLang="en-US"/>
              <a:t>Rotary Club of Dayton</a:t>
            </a:r>
          </a:p>
        </p:txBody>
      </p:sp>
      <p:sp>
        <p:nvSpPr>
          <p:cNvPr id="33795" name="Content Placeholder 2">
            <a:extLst>
              <a:ext uri="{FF2B5EF4-FFF2-40B4-BE49-F238E27FC236}">
                <a16:creationId xmlns:a16="http://schemas.microsoft.com/office/drawing/2014/main" id="{E6AF509A-56C4-46BA-B632-1E1D55F13BCF}"/>
              </a:ext>
            </a:extLst>
          </p:cNvPr>
          <p:cNvSpPr>
            <a:spLocks noGrp="1"/>
          </p:cNvSpPr>
          <p:nvPr>
            <p:ph idx="1"/>
          </p:nvPr>
        </p:nvSpPr>
        <p:spPr>
          <a:xfrm>
            <a:off x="0" y="3124200"/>
            <a:ext cx="9144000" cy="2667000"/>
          </a:xfrm>
        </p:spPr>
        <p:txBody>
          <a:bodyPr/>
          <a:lstStyle/>
          <a:p>
            <a:pPr eaLnBrk="1" hangingPunct="1"/>
            <a:r>
              <a:rPr lang="en-US" altLang="en-US" sz="1600" b="1" dirty="0"/>
              <a:t>Recipient: </a:t>
            </a:r>
          </a:p>
          <a:p>
            <a:r>
              <a:rPr lang="en-US" altLang="en-US" sz="1600" b="1" dirty="0"/>
              <a:t>Reason for nomination:</a:t>
            </a:r>
            <a:endParaRPr lang="en-US" altLang="en-US" sz="1600" dirty="0"/>
          </a:p>
          <a:p>
            <a:pPr eaLnBrk="1" hangingPunct="1"/>
            <a:endParaRPr lang="en-US" altLang="en-US" sz="1600" dirty="0"/>
          </a:p>
        </p:txBody>
      </p:sp>
      <p:pic>
        <p:nvPicPr>
          <p:cNvPr id="33796" name="Picture 5">
            <a:extLst>
              <a:ext uri="{FF2B5EF4-FFF2-40B4-BE49-F238E27FC236}">
                <a16:creationId xmlns:a16="http://schemas.microsoft.com/office/drawing/2014/main" id="{594BD409-E7FB-40EE-A86C-8D761F0692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488"/>
            <a:ext cx="176371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132">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ED45022-F1F4-4FED-8164-4D8133A898EB}"/>
              </a:ext>
            </a:extLst>
          </p:cNvPr>
          <p:cNvSpPr>
            <a:spLocks noGrp="1"/>
          </p:cNvSpPr>
          <p:nvPr>
            <p:ph type="title"/>
          </p:nvPr>
        </p:nvSpPr>
        <p:spPr>
          <a:xfrm>
            <a:off x="3228975" y="296863"/>
            <a:ext cx="5715000" cy="609600"/>
          </a:xfrm>
        </p:spPr>
        <p:txBody>
          <a:bodyPr/>
          <a:lstStyle/>
          <a:p>
            <a:pPr eaLnBrk="1" hangingPunct="1"/>
            <a:r>
              <a:rPr lang="en-US" altLang="en-US" b="1"/>
              <a:t>Twentig, Incorporated</a:t>
            </a:r>
          </a:p>
        </p:txBody>
      </p:sp>
      <p:pic>
        <p:nvPicPr>
          <p:cNvPr id="34819" name="Picture 3">
            <a:extLst>
              <a:ext uri="{FF2B5EF4-FFF2-40B4-BE49-F238E27FC236}">
                <a16:creationId xmlns:a16="http://schemas.microsoft.com/office/drawing/2014/main" id="{53915C70-9F4C-4E41-BAE0-FF960809C3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475" y="425450"/>
            <a:ext cx="25749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Content Placeholder 2">
            <a:extLst>
              <a:ext uri="{FF2B5EF4-FFF2-40B4-BE49-F238E27FC236}">
                <a16:creationId xmlns:a16="http://schemas.microsoft.com/office/drawing/2014/main" id="{01FF3A93-4B8D-4315-ACF9-69CA234EA98F}"/>
              </a:ext>
            </a:extLst>
          </p:cNvPr>
          <p:cNvSpPr>
            <a:spLocks noGrp="1"/>
          </p:cNvSpPr>
          <p:nvPr>
            <p:ph idx="1"/>
          </p:nvPr>
        </p:nvSpPr>
        <p:spPr>
          <a:xfrm>
            <a:off x="142875" y="3248025"/>
            <a:ext cx="8315325" cy="3184525"/>
          </a:xfrm>
        </p:spPr>
        <p:txBody>
          <a:bodyPr/>
          <a:lstStyle/>
          <a:p>
            <a:r>
              <a:rPr lang="en-US" altLang="en-US" sz="1600" b="1" dirty="0"/>
              <a:t>Recipient: Vurniece Jackson</a:t>
            </a:r>
          </a:p>
          <a:p>
            <a:r>
              <a:rPr lang="en-US" altLang="en-US" sz="1600" b="1" dirty="0"/>
              <a:t>Reason for Nomination</a:t>
            </a:r>
            <a:r>
              <a:rPr lang="en-US" altLang="en-US" sz="1600" dirty="0"/>
              <a:t>. </a:t>
            </a:r>
          </a:p>
        </p:txBody>
      </p:sp>
    </p:spTree>
  </p:cSld>
  <p:clrMapOvr>
    <a:masterClrMapping/>
  </p:clrMapOvr>
  <p:transition advClick="0" advTm="6949">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2A30-FC4C-4673-B2B2-EBB43AF04730}"/>
              </a:ext>
            </a:extLst>
          </p:cNvPr>
          <p:cNvSpPr>
            <a:spLocks noGrp="1"/>
          </p:cNvSpPr>
          <p:nvPr>
            <p:ph type="title"/>
          </p:nvPr>
        </p:nvSpPr>
        <p:spPr>
          <a:xfrm>
            <a:off x="1447800" y="257629"/>
            <a:ext cx="7010400" cy="1143000"/>
          </a:xfrm>
        </p:spPr>
        <p:txBody>
          <a:bodyPr/>
          <a:lstStyle/>
          <a:p>
            <a:r>
              <a:rPr lang="en-US" sz="3200" b="1" dirty="0"/>
              <a:t>Presidents Club Schedule</a:t>
            </a:r>
          </a:p>
        </p:txBody>
      </p:sp>
      <p:sp>
        <p:nvSpPr>
          <p:cNvPr id="3" name="Content Placeholder 2">
            <a:extLst>
              <a:ext uri="{FF2B5EF4-FFF2-40B4-BE49-F238E27FC236}">
                <a16:creationId xmlns:a16="http://schemas.microsoft.com/office/drawing/2014/main" id="{F3E79E5E-5BDC-4610-876E-4212D879526D}"/>
              </a:ext>
            </a:extLst>
          </p:cNvPr>
          <p:cNvSpPr>
            <a:spLocks noGrp="1"/>
          </p:cNvSpPr>
          <p:nvPr>
            <p:ph idx="1"/>
          </p:nvPr>
        </p:nvSpPr>
        <p:spPr>
          <a:xfrm>
            <a:off x="624114" y="2401662"/>
            <a:ext cx="8229600" cy="4525963"/>
          </a:xfrm>
        </p:spPr>
        <p:txBody>
          <a:bodyPr/>
          <a:lstStyle/>
          <a:p>
            <a:r>
              <a:rPr lang="en-US" sz="1600" dirty="0"/>
              <a:t>The Bob Chiles Golf Classic May 5th, 2022, location will be Beavercreek Golf Club</a:t>
            </a:r>
            <a:br>
              <a:rPr lang="en-US" sz="1600" dirty="0"/>
            </a:br>
            <a:endParaRPr lang="en-US" sz="1600" dirty="0"/>
          </a:p>
          <a:p>
            <a:pPr marL="0" indent="0">
              <a:buNone/>
            </a:pPr>
            <a:r>
              <a:rPr lang="en-US" sz="1600" b="1" u="sng" dirty="0"/>
              <a:t>Monthly Lunches at the Masonic Temple Lower Level 11:30 AM</a:t>
            </a:r>
          </a:p>
          <a:p>
            <a:r>
              <a:rPr lang="en-US" sz="1600" dirty="0"/>
              <a:t>August 18th</a:t>
            </a:r>
          </a:p>
          <a:p>
            <a:r>
              <a:rPr lang="en-US" sz="1600" dirty="0"/>
              <a:t>September 15th</a:t>
            </a:r>
          </a:p>
          <a:p>
            <a:r>
              <a:rPr lang="en-US" sz="1600" dirty="0"/>
              <a:t>October 20th</a:t>
            </a:r>
          </a:p>
          <a:p>
            <a:r>
              <a:rPr lang="en-US" sz="1600" dirty="0"/>
              <a:t>November 17th</a:t>
            </a:r>
          </a:p>
          <a:p>
            <a:r>
              <a:rPr lang="en-US" sz="1600" dirty="0"/>
              <a:t>December 15th</a:t>
            </a:r>
          </a:p>
          <a:p>
            <a:pPr marL="0" indent="0">
              <a:buNone/>
            </a:pPr>
            <a:endParaRPr lang="en-US" sz="1600" dirty="0"/>
          </a:p>
          <a:p>
            <a:pPr marL="0" indent="0">
              <a:buNone/>
            </a:pPr>
            <a:r>
              <a:rPr lang="en-US" sz="1600" b="1" u="sng" dirty="0"/>
              <a:t>The Citizens Legion of Honor Award October  7th, 2021 at the Dayton Convention Center</a:t>
            </a:r>
          </a:p>
          <a:p>
            <a:endParaRPr lang="en-US" sz="1600" dirty="0"/>
          </a:p>
        </p:txBody>
      </p:sp>
      <p:pic>
        <p:nvPicPr>
          <p:cNvPr id="4" name="Picture 4" descr="http://www.presidentsclubdayton.org/images/PC_Logo.png">
            <a:extLst>
              <a:ext uri="{FF2B5EF4-FFF2-40B4-BE49-F238E27FC236}">
                <a16:creationId xmlns:a16="http://schemas.microsoft.com/office/drawing/2014/main" id="{A834119D-8067-428C-A967-58E5FFD8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257"/>
            <a:ext cx="20605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006604"/>
      </p:ext>
    </p:extLst>
  </p:cSld>
  <p:clrMapOvr>
    <a:masterClrMapping/>
  </p:clrMapOvr>
  <p:transition advClick="0" advTm="7083">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92ED816-972E-40C8-9836-03A4C673D637}"/>
              </a:ext>
            </a:extLst>
          </p:cNvPr>
          <p:cNvSpPr>
            <a:spLocks noGrp="1"/>
          </p:cNvSpPr>
          <p:nvPr>
            <p:ph type="title"/>
          </p:nvPr>
        </p:nvSpPr>
        <p:spPr>
          <a:xfrm>
            <a:off x="2349500" y="449263"/>
            <a:ext cx="6172200" cy="581025"/>
          </a:xfrm>
        </p:spPr>
        <p:txBody>
          <a:bodyPr/>
          <a:lstStyle/>
          <a:p>
            <a:pPr eaLnBrk="1" hangingPunct="1"/>
            <a:r>
              <a:rPr lang="en-US" altLang="en-US" sz="2400" b="1" dirty="0"/>
              <a:t>Master of Ceremonies Phil Parker</a:t>
            </a:r>
          </a:p>
        </p:txBody>
      </p:sp>
      <p:sp>
        <p:nvSpPr>
          <p:cNvPr id="8195" name="Rectangle 11">
            <a:extLst>
              <a:ext uri="{FF2B5EF4-FFF2-40B4-BE49-F238E27FC236}">
                <a16:creationId xmlns:a16="http://schemas.microsoft.com/office/drawing/2014/main" id="{070609C0-D26F-45BE-94B0-8CF45908CC0B}"/>
              </a:ext>
            </a:extLst>
          </p:cNvPr>
          <p:cNvSpPr>
            <a:spLocks noChangeArrowheads="1"/>
          </p:cNvSpPr>
          <p:nvPr/>
        </p:nvSpPr>
        <p:spPr bwMode="auto">
          <a:xfrm>
            <a:off x="0" y="0"/>
            <a:ext cx="48006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transition advClick="0" advTm="5579">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5B27954-B251-49FF-BB35-CB79F379413E}"/>
              </a:ext>
            </a:extLst>
          </p:cNvPr>
          <p:cNvSpPr>
            <a:spLocks noGrp="1"/>
          </p:cNvSpPr>
          <p:nvPr>
            <p:ph type="title"/>
          </p:nvPr>
        </p:nvSpPr>
        <p:spPr>
          <a:xfrm>
            <a:off x="2805113" y="304800"/>
            <a:ext cx="6324600" cy="677863"/>
          </a:xfrm>
        </p:spPr>
        <p:txBody>
          <a:bodyPr/>
          <a:lstStyle/>
          <a:p>
            <a:pPr eaLnBrk="1" hangingPunct="1"/>
            <a:r>
              <a:rPr lang="en-US" altLang="en-US" b="1"/>
              <a:t>Altrusa Club</a:t>
            </a:r>
          </a:p>
        </p:txBody>
      </p:sp>
      <p:sp>
        <p:nvSpPr>
          <p:cNvPr id="10243" name="Content Placeholder 2">
            <a:extLst>
              <a:ext uri="{FF2B5EF4-FFF2-40B4-BE49-F238E27FC236}">
                <a16:creationId xmlns:a16="http://schemas.microsoft.com/office/drawing/2014/main" id="{BE338A88-06A8-4F8C-A0DA-70A3E831A727}"/>
              </a:ext>
            </a:extLst>
          </p:cNvPr>
          <p:cNvSpPr>
            <a:spLocks noGrp="1"/>
          </p:cNvSpPr>
          <p:nvPr>
            <p:ph idx="1"/>
          </p:nvPr>
        </p:nvSpPr>
        <p:spPr>
          <a:xfrm>
            <a:off x="0" y="3048000"/>
            <a:ext cx="8640763" cy="3200400"/>
          </a:xfrm>
        </p:spPr>
        <p:txBody>
          <a:bodyPr/>
          <a:lstStyle/>
          <a:p>
            <a:pPr eaLnBrk="1" hangingPunct="1"/>
            <a:r>
              <a:rPr lang="en-US" altLang="en-US" sz="1600" b="1" dirty="0"/>
              <a:t>Recipient:</a:t>
            </a:r>
          </a:p>
          <a:p>
            <a:r>
              <a:rPr lang="en-US" altLang="en-US" sz="1600" b="1" dirty="0"/>
              <a:t>Reason for nomination: </a:t>
            </a:r>
            <a:endParaRPr lang="en-US" altLang="en-US" sz="1600" dirty="0">
              <a:solidFill>
                <a:srgbClr val="000000"/>
              </a:solidFill>
              <a:latin typeface="Helvetica Neue"/>
            </a:endParaRPr>
          </a:p>
          <a:p>
            <a:pPr eaLnBrk="1" hangingPunct="1"/>
            <a:endParaRPr lang="en-US" altLang="en-US" sz="1600" dirty="0"/>
          </a:p>
        </p:txBody>
      </p:sp>
      <p:pic>
        <p:nvPicPr>
          <p:cNvPr id="10244" name="Picture 3">
            <a:extLst>
              <a:ext uri="{FF2B5EF4-FFF2-40B4-BE49-F238E27FC236}">
                <a16:creationId xmlns:a16="http://schemas.microsoft.com/office/drawing/2014/main" id="{E093C019-F218-4831-A72B-8F9227CB85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31242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wo people standing in a room&#10;&#10;Description automatically generated">
            <a:extLst>
              <a:ext uri="{FF2B5EF4-FFF2-40B4-BE49-F238E27FC236}">
                <a16:creationId xmlns:a16="http://schemas.microsoft.com/office/drawing/2014/main" id="{837EBBEA-697E-4AB5-9CD8-76FEB8B7D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381" y="1329531"/>
            <a:ext cx="2057400" cy="1371600"/>
          </a:xfrm>
          <a:prstGeom prst="rect">
            <a:avLst/>
          </a:prstGeom>
        </p:spPr>
      </p:pic>
    </p:spTree>
  </p:cSld>
  <p:clrMapOvr>
    <a:masterClrMapping/>
  </p:clrMapOvr>
  <p:transition advClick="0" advTm="6465">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a:extLst>
              <a:ext uri="{FF2B5EF4-FFF2-40B4-BE49-F238E27FC236}">
                <a16:creationId xmlns:a16="http://schemas.microsoft.com/office/drawing/2014/main" id="{DE58A804-5B0F-49B0-B391-03120D5DE8A6}"/>
              </a:ext>
            </a:extLst>
          </p:cNvPr>
          <p:cNvSpPr txBox="1">
            <a:spLocks/>
          </p:cNvSpPr>
          <p:nvPr/>
        </p:nvSpPr>
        <p:spPr bwMode="auto">
          <a:xfrm>
            <a:off x="-14288" y="2362200"/>
            <a:ext cx="9144001" cy="4038600"/>
          </a:xfrm>
          <a:prstGeom prst="rect">
            <a:avLst/>
          </a:prstGeom>
          <a:noFill/>
          <a:ln w="9525">
            <a:noFill/>
            <a:miter lim="800000"/>
            <a:headEnd/>
            <a:tailEnd/>
          </a:ln>
        </p:spPr>
        <p:txBody>
          <a:bodyPr/>
          <a:lstStyle/>
          <a:p>
            <a:pPr>
              <a:buFont typeface="Arial" pitchFamily="34" charset="0"/>
              <a:buChar char="•"/>
              <a:defRPr/>
            </a:pPr>
            <a:r>
              <a:rPr lang="en-US" altLang="en-US" sz="1600" b="1" dirty="0">
                <a:cs typeface="+mn-cs"/>
              </a:rPr>
              <a:t>  Name of Recipient : </a:t>
            </a:r>
            <a:r>
              <a:rPr lang="en-US" sz="1600" dirty="0"/>
              <a:t>	</a:t>
            </a:r>
            <a:br>
              <a:rPr lang="en-US" sz="1600" dirty="0"/>
            </a:br>
            <a:endParaRPr lang="en-US" sz="1600" dirty="0">
              <a:cs typeface="+mn-cs"/>
            </a:endParaRPr>
          </a:p>
          <a:p>
            <a:pPr>
              <a:buFont typeface="Arial" pitchFamily="34" charset="0"/>
              <a:buChar char="•"/>
              <a:defRPr/>
            </a:pPr>
            <a:r>
              <a:rPr lang="en-US" altLang="en-US" sz="1600" b="1" dirty="0">
                <a:cs typeface="+mn-cs"/>
              </a:rPr>
              <a:t>  Reason for nomination:</a:t>
            </a:r>
            <a:endParaRPr lang="en-US" sz="1600" dirty="0"/>
          </a:p>
          <a:p>
            <a:pPr>
              <a:buFont typeface="Arial" pitchFamily="34" charset="0"/>
              <a:buChar char="•"/>
              <a:defRPr/>
            </a:pPr>
            <a:endParaRPr lang="en-US" altLang="en-US" sz="1600" dirty="0">
              <a:cs typeface="+mn-cs"/>
            </a:endParaRPr>
          </a:p>
          <a:p>
            <a:pPr marL="342900" indent="-342900" eaLnBrk="1" hangingPunct="1">
              <a:spcBef>
                <a:spcPct val="20000"/>
              </a:spcBef>
              <a:buFont typeface="Arial" charset="0"/>
              <a:buChar char="•"/>
              <a:defRPr/>
            </a:pPr>
            <a:endParaRPr lang="en-US" altLang="en-US" sz="1600" dirty="0">
              <a:cs typeface="+mn-cs"/>
            </a:endParaRPr>
          </a:p>
        </p:txBody>
      </p:sp>
      <p:pic>
        <p:nvPicPr>
          <p:cNvPr id="11267" name="Picture 4">
            <a:extLst>
              <a:ext uri="{FF2B5EF4-FFF2-40B4-BE49-F238E27FC236}">
                <a16:creationId xmlns:a16="http://schemas.microsoft.com/office/drawing/2014/main" id="{B7417930-C353-4B9B-BBD6-2612DB175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08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and person posing for a picture&#10;&#10;Description automatically generated">
            <a:extLst>
              <a:ext uri="{FF2B5EF4-FFF2-40B4-BE49-F238E27FC236}">
                <a16:creationId xmlns:a16="http://schemas.microsoft.com/office/drawing/2014/main" id="{DC70FDF1-4D79-40E5-B7AF-A555576A0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136071"/>
            <a:ext cx="2057401" cy="1371600"/>
          </a:xfrm>
          <a:prstGeom prst="rect">
            <a:avLst/>
          </a:prstGeom>
        </p:spPr>
      </p:pic>
    </p:spTree>
  </p:cSld>
  <p:clrMapOvr>
    <a:masterClrMapping/>
  </p:clrMapOvr>
  <p:transition advClick="0" advTm="5778">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a:extLst>
              <a:ext uri="{FF2B5EF4-FFF2-40B4-BE49-F238E27FC236}">
                <a16:creationId xmlns:a16="http://schemas.microsoft.com/office/drawing/2014/main" id="{DE58A804-5B0F-49B0-B391-03120D5DE8A6}"/>
              </a:ext>
            </a:extLst>
          </p:cNvPr>
          <p:cNvSpPr txBox="1">
            <a:spLocks/>
          </p:cNvSpPr>
          <p:nvPr/>
        </p:nvSpPr>
        <p:spPr bwMode="auto">
          <a:xfrm>
            <a:off x="-14288" y="2362200"/>
            <a:ext cx="9144001" cy="4038600"/>
          </a:xfrm>
          <a:prstGeom prst="rect">
            <a:avLst/>
          </a:prstGeom>
          <a:noFill/>
          <a:ln w="9525">
            <a:noFill/>
            <a:miter lim="800000"/>
            <a:headEnd/>
            <a:tailEnd/>
          </a:ln>
        </p:spPr>
        <p:txBody>
          <a:bodyPr/>
          <a:lstStyle/>
          <a:p>
            <a:pPr>
              <a:buFont typeface="Arial" pitchFamily="34" charset="0"/>
              <a:buChar char="•"/>
              <a:defRPr/>
            </a:pPr>
            <a:r>
              <a:rPr lang="en-US" altLang="en-US" sz="1600" b="1" dirty="0">
                <a:cs typeface="+mn-cs"/>
              </a:rPr>
              <a:t>  Name of Recipient :</a:t>
            </a:r>
            <a:br>
              <a:rPr lang="en-US" sz="1600" b="1" dirty="0"/>
            </a:br>
            <a:endParaRPr lang="en-US" sz="1600" b="1" dirty="0"/>
          </a:p>
          <a:p>
            <a:pPr>
              <a:buFont typeface="Arial" pitchFamily="34" charset="0"/>
              <a:buChar char="•"/>
              <a:defRPr/>
            </a:pPr>
            <a:r>
              <a:rPr lang="en-US" altLang="en-US" sz="1600" b="1" dirty="0">
                <a:cs typeface="+mn-cs"/>
              </a:rPr>
              <a:t> Reason for nomination:</a:t>
            </a:r>
            <a:endParaRPr lang="en-US" altLang="en-US" sz="1600" dirty="0">
              <a:cs typeface="+mn-cs"/>
            </a:endParaRPr>
          </a:p>
        </p:txBody>
      </p:sp>
      <p:pic>
        <p:nvPicPr>
          <p:cNvPr id="13315" name="Picture 4">
            <a:extLst>
              <a:ext uri="{FF2B5EF4-FFF2-40B4-BE49-F238E27FC236}">
                <a16:creationId xmlns:a16="http://schemas.microsoft.com/office/drawing/2014/main" id="{4C69B09E-7F22-4F27-8D22-5DAA8820A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08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wo people standing in a room&#10;&#10;Description automatically generated">
            <a:extLst>
              <a:ext uri="{FF2B5EF4-FFF2-40B4-BE49-F238E27FC236}">
                <a16:creationId xmlns:a16="http://schemas.microsoft.com/office/drawing/2014/main" id="{4D35322A-2432-477C-9985-4741EF016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990600"/>
            <a:ext cx="2057400" cy="1371600"/>
          </a:xfrm>
          <a:prstGeom prst="rect">
            <a:avLst/>
          </a:prstGeom>
        </p:spPr>
      </p:pic>
    </p:spTree>
  </p:cSld>
  <p:clrMapOvr>
    <a:masterClrMapping/>
  </p:clrMapOvr>
  <p:transition advClick="0" advTm="6457">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30D16-77EA-47D1-8ABA-B3A728B0F3F2}"/>
              </a:ext>
            </a:extLst>
          </p:cNvPr>
          <p:cNvSpPr>
            <a:spLocks noGrp="1"/>
          </p:cNvSpPr>
          <p:nvPr>
            <p:ph idx="1"/>
          </p:nvPr>
        </p:nvSpPr>
        <p:spPr>
          <a:xfrm>
            <a:off x="28575" y="3419475"/>
            <a:ext cx="8991600" cy="3576638"/>
          </a:xfrm>
        </p:spPr>
        <p:txBody>
          <a:bodyPr rtlCol="0">
            <a:noAutofit/>
          </a:bodyPr>
          <a:lstStyle/>
          <a:p>
            <a:pPr eaLnBrk="1" fontAlgn="auto" hangingPunct="1">
              <a:spcAft>
                <a:spcPts val="0"/>
              </a:spcAft>
              <a:defRPr/>
            </a:pPr>
            <a:r>
              <a:rPr lang="en-US" sz="1600" b="1" dirty="0"/>
              <a:t>Name of Recipient: Al Harmon</a:t>
            </a:r>
          </a:p>
          <a:p>
            <a:pPr eaLnBrk="1" fontAlgn="auto" hangingPunct="1">
              <a:spcAft>
                <a:spcPts val="0"/>
              </a:spcAft>
              <a:defRPr/>
            </a:pPr>
            <a:r>
              <a:rPr lang="en-US" sz="1600" b="1" dirty="0"/>
              <a:t>Reason for nomination:  </a:t>
            </a:r>
            <a:r>
              <a:rPr lang="en-US" sz="1600" dirty="0"/>
              <a:t>Al Harmon has been the President of the Civitan Club of Dayton many times, too many to count. He is currently the club treasurer and the Governor of the Civitan Cardinal District. In addition to his many duties, he always finds time to pick up one of our Civitan Club member who no longer drives to our luncheons and gatherings. </a:t>
            </a:r>
          </a:p>
          <a:p>
            <a:pPr eaLnBrk="1" fontAlgn="auto" hangingPunct="1">
              <a:spcAft>
                <a:spcPts val="0"/>
              </a:spcAft>
              <a:defRPr/>
            </a:pPr>
            <a:endParaRPr lang="en-US" sz="1600" dirty="0"/>
          </a:p>
          <a:p>
            <a:pPr eaLnBrk="1" fontAlgn="auto" hangingPunct="1">
              <a:spcAft>
                <a:spcPts val="0"/>
              </a:spcAft>
              <a:defRPr/>
            </a:pPr>
            <a:r>
              <a:rPr lang="en-US" sz="1600" dirty="0"/>
              <a:t>Al Harmon can always be counted on to get things done when you need him to do a task. The Civitan Club really appreciates all the work that Mr. Harmon is doing to help our club achieve its many goals in the Dayton Community</a:t>
            </a:r>
          </a:p>
          <a:p>
            <a:pPr marL="0" indent="0" eaLnBrk="1" fontAlgn="auto" hangingPunct="1">
              <a:spcAft>
                <a:spcPts val="0"/>
              </a:spcAft>
              <a:buFont typeface="Arial" panose="020B0604020202020204" pitchFamily="34" charset="0"/>
              <a:buNone/>
              <a:defRPr/>
            </a:pPr>
            <a:endParaRPr lang="en-US" sz="1600" dirty="0"/>
          </a:p>
        </p:txBody>
      </p:sp>
      <p:sp>
        <p:nvSpPr>
          <p:cNvPr id="15363" name="Title 1">
            <a:extLst>
              <a:ext uri="{FF2B5EF4-FFF2-40B4-BE49-F238E27FC236}">
                <a16:creationId xmlns:a16="http://schemas.microsoft.com/office/drawing/2014/main" id="{FDC2BE3E-A6D3-410B-BCFE-AEA54AFC7BF6}"/>
              </a:ext>
            </a:extLst>
          </p:cNvPr>
          <p:cNvSpPr txBox="1">
            <a:spLocks/>
          </p:cNvSpPr>
          <p:nvPr/>
        </p:nvSpPr>
        <p:spPr bwMode="auto">
          <a:xfrm>
            <a:off x="3048000" y="152400"/>
            <a:ext cx="5572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a:t>Civitan Club of Dayton</a:t>
            </a:r>
          </a:p>
        </p:txBody>
      </p:sp>
      <p:pic>
        <p:nvPicPr>
          <p:cNvPr id="15364" name="Picture 2" descr="Civitan Club of Dayton">
            <a:extLst>
              <a:ext uri="{FF2B5EF4-FFF2-40B4-BE49-F238E27FC236}">
                <a16:creationId xmlns:a16="http://schemas.microsoft.com/office/drawing/2014/main" id="{58EAA49A-42E8-4B24-96EE-33948A8DD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663575"/>
            <a:ext cx="17684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982">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E17827F-3224-4057-937E-B4BDB69DBF4D}"/>
              </a:ext>
            </a:extLst>
          </p:cNvPr>
          <p:cNvSpPr>
            <a:spLocks noGrp="1"/>
          </p:cNvSpPr>
          <p:nvPr>
            <p:ph idx="1"/>
          </p:nvPr>
        </p:nvSpPr>
        <p:spPr>
          <a:xfrm>
            <a:off x="28575" y="3419475"/>
            <a:ext cx="8991600" cy="3576638"/>
          </a:xfrm>
        </p:spPr>
        <p:txBody>
          <a:bodyPr rtlCol="0">
            <a:noAutofit/>
          </a:bodyPr>
          <a:lstStyle/>
          <a:p>
            <a:pPr eaLnBrk="1" fontAlgn="auto" hangingPunct="1">
              <a:spcAft>
                <a:spcPts val="0"/>
              </a:spcAft>
              <a:defRPr/>
            </a:pPr>
            <a:r>
              <a:rPr lang="en-US" sz="1600" b="1" dirty="0"/>
              <a:t>Name of Recipient: Margaret Kruckemeyer</a:t>
            </a:r>
          </a:p>
          <a:p>
            <a:pPr eaLnBrk="1" fontAlgn="auto" hangingPunct="1">
              <a:spcAft>
                <a:spcPts val="0"/>
              </a:spcAft>
              <a:defRPr/>
            </a:pPr>
            <a:r>
              <a:rPr lang="en-US" sz="1600" b="1" dirty="0"/>
              <a:t>Reason for nomination: Margaret Kruckemeyer is involved in many organization’s in the Dayton Community. She is the Immediate Past President of the Dayton Woman’s Club and has helped in the remodeling effort where the Civitan Club has been going for the past three or four years for it’s luncheon meetings. She has helped the Civitan Club with it’s programs many times and has recruited new members. Ms. Kruckemeyer is a retired Military Nurse, and she is involved with many programs helping Veterans and her heart is helping others.</a:t>
            </a:r>
            <a:endParaRPr lang="en-US" sz="1600" dirty="0"/>
          </a:p>
        </p:txBody>
      </p:sp>
      <p:sp>
        <p:nvSpPr>
          <p:cNvPr id="8" name="Title 1">
            <a:extLst>
              <a:ext uri="{FF2B5EF4-FFF2-40B4-BE49-F238E27FC236}">
                <a16:creationId xmlns:a16="http://schemas.microsoft.com/office/drawing/2014/main" id="{56CA7744-28CA-4C11-8E7D-E34D135F186B}"/>
              </a:ext>
            </a:extLst>
          </p:cNvPr>
          <p:cNvSpPr txBox="1">
            <a:spLocks/>
          </p:cNvSpPr>
          <p:nvPr/>
        </p:nvSpPr>
        <p:spPr bwMode="auto">
          <a:xfrm>
            <a:off x="3048000" y="152400"/>
            <a:ext cx="5572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a:t>Civitan Club of Dayton</a:t>
            </a:r>
          </a:p>
        </p:txBody>
      </p:sp>
      <p:pic>
        <p:nvPicPr>
          <p:cNvPr id="9" name="Picture 2" descr="Civitan Club of Dayton">
            <a:extLst>
              <a:ext uri="{FF2B5EF4-FFF2-40B4-BE49-F238E27FC236}">
                <a16:creationId xmlns:a16="http://schemas.microsoft.com/office/drawing/2014/main" id="{42A600CE-08D7-45C9-8F97-D8943C405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663575"/>
            <a:ext cx="17684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003036"/>
      </p:ext>
    </p:extLst>
  </p:cSld>
  <p:clrMapOvr>
    <a:masterClrMapping/>
  </p:clrMapOvr>
  <p:transition advClick="0" advTm="5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7826077-C15B-42C6-88AA-43C20975D8DA}"/>
              </a:ext>
            </a:extLst>
          </p:cNvPr>
          <p:cNvSpPr txBox="1">
            <a:spLocks/>
          </p:cNvSpPr>
          <p:nvPr/>
        </p:nvSpPr>
        <p:spPr bwMode="auto">
          <a:xfrm>
            <a:off x="2590800" y="403225"/>
            <a:ext cx="61722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t>Dayton Arab American Forum</a:t>
            </a:r>
          </a:p>
          <a:p>
            <a:pPr algn="ctr" eaLnBrk="1" hangingPunct="1">
              <a:spcBef>
                <a:spcPct val="0"/>
              </a:spcBef>
              <a:buFontTx/>
              <a:buNone/>
            </a:pPr>
            <a:r>
              <a:rPr lang="en-US" altLang="en-US" sz="3600" b="1"/>
              <a:t>DAAF</a:t>
            </a:r>
          </a:p>
        </p:txBody>
      </p:sp>
      <p:sp>
        <p:nvSpPr>
          <p:cNvPr id="17411" name="Content Placeholder 2">
            <a:extLst>
              <a:ext uri="{FF2B5EF4-FFF2-40B4-BE49-F238E27FC236}">
                <a16:creationId xmlns:a16="http://schemas.microsoft.com/office/drawing/2014/main" id="{1D005A31-016A-4CC2-AC79-A7863E2BABA3}"/>
              </a:ext>
            </a:extLst>
          </p:cNvPr>
          <p:cNvSpPr txBox="1">
            <a:spLocks/>
          </p:cNvSpPr>
          <p:nvPr/>
        </p:nvSpPr>
        <p:spPr bwMode="auto">
          <a:xfrm>
            <a:off x="0" y="34290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1600" b="1" dirty="0"/>
              <a:t>Name of Recipient: Basel Yanes, MD</a:t>
            </a:r>
          </a:p>
          <a:p>
            <a:pPr algn="l"/>
            <a:r>
              <a:rPr lang="en-US" altLang="en-US" sz="1600" b="1" dirty="0"/>
              <a:t>Reason for nomination: </a:t>
            </a:r>
            <a:r>
              <a:rPr lang="en-US" sz="1600" b="0" i="0" dirty="0">
                <a:solidFill>
                  <a:srgbClr val="000000"/>
                </a:solidFill>
                <a:effectLst/>
                <a:latin typeface="+mn-lt"/>
              </a:rPr>
              <a:t>Dr Yanes is a Past President of The Dayton Arab American Forum and  has worked behind the scenes for DAAF to raise money for Non-Profit organizations in the Dayton Community.  He is a retired Oncologist and has served the community very well in saving lives. Dr Yanes served on more than a dozen community boards including Dayton art institute, Dayton visual art center and NCCJ (national conference of community and justice). Dr. Yanes is a proud Palestinian-American and is the Past president of the DBA Dayton Blood and Cancer Center in Dayton, Ohio. In the past, he served as the President of the Medical Oncology Hematology Associates. This is exemplified by his impressive contributions to the medical field and his Ohio community. Dr Yanes is an asset and leader to this community.</a:t>
            </a:r>
            <a:endParaRPr lang="en-US" sz="1200" b="0" i="0" dirty="0">
              <a:solidFill>
                <a:srgbClr val="000000"/>
              </a:solidFill>
              <a:effectLst/>
              <a:latin typeface="+mn-lt"/>
            </a:endParaRPr>
          </a:p>
          <a:p>
            <a:pPr eaLnBrk="1" hangingPunct="1">
              <a:buFont typeface="Arial" panose="020B0604020202020204" pitchFamily="34" charset="0"/>
              <a:buNone/>
            </a:pPr>
            <a:endParaRPr lang="en-US" altLang="en-US" sz="1600" dirty="0"/>
          </a:p>
          <a:p>
            <a:pPr eaLnBrk="1" hangingPunct="1">
              <a:buFont typeface="Arial" panose="020B0604020202020204" pitchFamily="34" charset="0"/>
              <a:buNone/>
            </a:pPr>
            <a:br>
              <a:rPr lang="en-US" altLang="en-US" sz="1600" b="1" dirty="0"/>
            </a:br>
            <a:endParaRPr lang="en-US" altLang="en-US" sz="1600" dirty="0"/>
          </a:p>
        </p:txBody>
      </p:sp>
      <p:pic>
        <p:nvPicPr>
          <p:cNvPr id="17412" name="Picture 2" descr="http://presidentsclubdayton.org/images/daaflogocolor.jpg">
            <a:extLst>
              <a:ext uri="{FF2B5EF4-FFF2-40B4-BE49-F238E27FC236}">
                <a16:creationId xmlns:a16="http://schemas.microsoft.com/office/drawing/2014/main" id="{D923212F-6DA6-4F48-BB92-20D0C7A03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18288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560">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58917</TotalTime>
  <Words>1362</Words>
  <Application>Microsoft Office PowerPoint</Application>
  <PresentationFormat>On-screen Show (4:3)</PresentationFormat>
  <Paragraphs>124</Paragraphs>
  <Slides>27</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Body</vt:lpstr>
      <vt:lpstr>Helvetica Neue</vt:lpstr>
      <vt:lpstr>Times New Roman</vt:lpstr>
      <vt:lpstr>Office Theme</vt:lpstr>
      <vt:lpstr>Presidents Club of Dayton</vt:lpstr>
      <vt:lpstr>PowerPoint Presentation</vt:lpstr>
      <vt:lpstr>Master of Ceremonies Phil Parker</vt:lpstr>
      <vt:lpstr>Altrusa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Miami Valley Military History Museum</vt:lpstr>
      <vt:lpstr>         Miami Valley Military History Museum</vt:lpstr>
      <vt:lpstr>PowerPoint Presentation</vt:lpstr>
      <vt:lpstr>PowerPoint Presentation</vt:lpstr>
      <vt:lpstr>PowerPoint Presentation</vt:lpstr>
      <vt:lpstr>PowerPoint Presentation</vt:lpstr>
      <vt:lpstr>Optimist – Dor-Wood Club</vt:lpstr>
      <vt:lpstr>Optimist - Riverdale Club</vt:lpstr>
      <vt:lpstr>PowerPoint Presentation</vt:lpstr>
      <vt:lpstr>Rotary Club of Dayton</vt:lpstr>
      <vt:lpstr>Rotary Club of Dayton</vt:lpstr>
      <vt:lpstr>Twentig, Incorporated</vt:lpstr>
      <vt:lpstr>Presidents Club Schedule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Presidents Club of Dayton</dc:title>
  <dc:creator>Anthony Massoud</dc:creator>
  <cp:lastModifiedBy>Anthony Massoud</cp:lastModifiedBy>
  <cp:revision>470</cp:revision>
  <cp:lastPrinted>2019-04-19T16:18:02Z</cp:lastPrinted>
  <dcterms:created xsi:type="dcterms:W3CDTF">2015-04-29T17:55:52Z</dcterms:created>
  <dcterms:modified xsi:type="dcterms:W3CDTF">2021-07-22T16:53:38Z</dcterms:modified>
</cp:coreProperties>
</file>