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3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F99A-64D6-4785-AF0A-D17C392D5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9C6D8-462E-440D-9BDC-B5E23CB2F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A8814-17B9-4F40-B027-4772F114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83C90-E2C1-441D-946E-DF5C2174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A941-15F8-488F-821D-C0A514BF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FA05-9FB3-4988-AC5A-366FE2EF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BFDC5-9FC5-4F21-BA01-ED6A7FBD1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4CCEA-B8D3-4438-82E9-1B7733E7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DC595-F576-463A-A909-4007D77D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B47F-D5CF-4877-9D8D-E0455E59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4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DC1C84-26B0-4C4B-9A4C-6E73512B8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0891F-E6B2-4871-932B-2D004FAC0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555C4-3F1B-47CB-AA58-A22E1DC9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D999D-A5EC-4FE0-9B1B-9D0A52FF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B8C08-9D22-4C84-B659-618117E7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C4A7-8F19-4434-8514-166F4CE5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B34F-4E5B-43DF-9D04-E9BADBC1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EA54B-7232-4D52-B1C5-46B3909F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5CD18-05E0-4749-84BE-7DDB3637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D037-830F-487B-912D-8EC90213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95F5-A66E-4C63-99A4-70FC8864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F073D-FF67-48C8-A0C6-453BA0AF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BBA9A-27EC-40BC-81C4-0DCEAD4F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44FC0-6199-473F-8C1E-67385A81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0ECF-9C72-4007-A5E0-01757AFD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FFD9-976A-4CDC-966D-057A2BCF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4371-1F44-49C7-8D4E-B4D033F65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E2553-AE5F-49EB-8AFF-44F715479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2C56F-CF40-4BCC-B399-D4F2DFFF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5FBD6-B68D-4004-BB71-CFF1A5C7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B6B98-5ECF-4A4F-A136-D6B27EE3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2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AE7-905E-43D4-8DC6-BB518FC4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9E8F9-9B92-4FA4-8143-3A18EA98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C86E0-70F4-48EE-83A7-2C98B431E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39D79-865A-40A1-B408-DA4079588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8480B-63F6-4285-8704-0A371167E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AD840-8FA2-4331-8EE2-87EBF1CE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40952-1519-442A-B6A6-1FE1E7DD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319DE-CC78-40BC-93A0-2125A0D3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60DE-4FDE-4995-98AB-63F4B8D3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3C60-82C8-41FE-8F0E-79A61289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11137-787F-448E-8831-394E1D13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1CED4-C953-4FDD-8A52-130C56CF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0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5DED7-548B-4A34-8FCF-A6FF7929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03BA6-E3DE-4060-93A8-BAC6BFF0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97907-CFC0-4358-AC99-CB962E4B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9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341A-31CD-4B7C-9FE3-0751308C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EEB1-6501-4678-94FA-4CCDDDABD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E310E-4A00-4A67-8570-9E8C47D5E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B0061-8DD6-4E9B-BCEA-C72A05B3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71151-7CED-4592-8F59-171F4D5D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BA7C9-3B0F-429E-B733-80FE80C5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7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D42F-B4D8-4B86-B435-34941828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80FC3-D1D1-4558-B716-98664AA16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4DCFC-8B55-4458-869B-C21F4F9F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7D28B-B3B6-4BD0-9B9F-C6071F38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3424C-A219-44D3-B9D7-C08BB851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4E1EF-3545-4D73-808F-96C0DF0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0A46-CF68-4F1A-A52A-7E0EAEAB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1E179-8CEE-4450-BA92-83EBBABA8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8F3B-3E72-4DC8-9C24-CFE8CF776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AAC9-648C-41C8-BC55-2C1F8FA952B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23182-62BB-4B53-89DB-94AF89E8F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D706F-178E-4085-A50C-343833314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F9D6-45C9-4209-8A05-8FCCA0B8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7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01">
            <a:extLst>
              <a:ext uri="{FF2B5EF4-FFF2-40B4-BE49-F238E27FC236}">
                <a16:creationId xmlns:a16="http://schemas.microsoft.com/office/drawing/2014/main" id="{2F300120-1296-424E-990B-4A5622ED1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3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0">
            <a:extLst>
              <a:ext uri="{FF2B5EF4-FFF2-40B4-BE49-F238E27FC236}">
                <a16:creationId xmlns:a16="http://schemas.microsoft.com/office/drawing/2014/main" id="{82227C3F-8C64-4C69-AC1E-4D8B6FF7B8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1">
            <a:extLst>
              <a:ext uri="{FF2B5EF4-FFF2-40B4-BE49-F238E27FC236}">
                <a16:creationId xmlns:a16="http://schemas.microsoft.com/office/drawing/2014/main" id="{8EDBCEE0-0A24-441B-A852-77EC603AEF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0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2">
            <a:extLst>
              <a:ext uri="{FF2B5EF4-FFF2-40B4-BE49-F238E27FC236}">
                <a16:creationId xmlns:a16="http://schemas.microsoft.com/office/drawing/2014/main" id="{96FAD570-E0E6-4BE7-B8A5-3768029D1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5" y="0"/>
            <a:ext cx="9224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4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3">
            <a:extLst>
              <a:ext uri="{FF2B5EF4-FFF2-40B4-BE49-F238E27FC236}">
                <a16:creationId xmlns:a16="http://schemas.microsoft.com/office/drawing/2014/main" id="{86C7CDD0-F446-4468-A567-F39B65FA21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5" y="0"/>
            <a:ext cx="9224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8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4">
            <a:extLst>
              <a:ext uri="{FF2B5EF4-FFF2-40B4-BE49-F238E27FC236}">
                <a16:creationId xmlns:a16="http://schemas.microsoft.com/office/drawing/2014/main" id="{BFF060A1-121A-4285-9D32-81256E8FB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5">
            <a:extLst>
              <a:ext uri="{FF2B5EF4-FFF2-40B4-BE49-F238E27FC236}">
                <a16:creationId xmlns:a16="http://schemas.microsoft.com/office/drawing/2014/main" id="{DF2065F1-860B-4688-B77D-33204BF26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6">
            <a:extLst>
              <a:ext uri="{FF2B5EF4-FFF2-40B4-BE49-F238E27FC236}">
                <a16:creationId xmlns:a16="http://schemas.microsoft.com/office/drawing/2014/main" id="{2B043BBA-251E-4741-9AF3-DE82854AF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5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2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7">
            <a:extLst>
              <a:ext uri="{FF2B5EF4-FFF2-40B4-BE49-F238E27FC236}">
                <a16:creationId xmlns:a16="http://schemas.microsoft.com/office/drawing/2014/main" id="{B1A4AF93-EA7F-45E1-A126-4273DEF43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5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9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8">
            <a:extLst>
              <a:ext uri="{FF2B5EF4-FFF2-40B4-BE49-F238E27FC236}">
                <a16:creationId xmlns:a16="http://schemas.microsoft.com/office/drawing/2014/main" id="{47F34CAF-55B0-46D1-8D93-A4C2AE1E87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5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1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19">
            <a:extLst>
              <a:ext uri="{FF2B5EF4-FFF2-40B4-BE49-F238E27FC236}">
                <a16:creationId xmlns:a16="http://schemas.microsoft.com/office/drawing/2014/main" id="{E1A15073-302A-418D-B94A-F5A3BF15E7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5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02">
            <a:extLst>
              <a:ext uri="{FF2B5EF4-FFF2-40B4-BE49-F238E27FC236}">
                <a16:creationId xmlns:a16="http://schemas.microsoft.com/office/drawing/2014/main" id="{867180AF-78CD-4028-BBD8-4DCAD71C4B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2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0">
            <a:extLst>
              <a:ext uri="{FF2B5EF4-FFF2-40B4-BE49-F238E27FC236}">
                <a16:creationId xmlns:a16="http://schemas.microsoft.com/office/drawing/2014/main" id="{4EE60C6C-26F8-4FE9-9E39-A2B1AB72BC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1">
            <a:extLst>
              <a:ext uri="{FF2B5EF4-FFF2-40B4-BE49-F238E27FC236}">
                <a16:creationId xmlns:a16="http://schemas.microsoft.com/office/drawing/2014/main" id="{08BC763E-B5E3-4209-8972-25D2B513D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0"/>
            <a:ext cx="9186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3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2">
            <a:extLst>
              <a:ext uri="{FF2B5EF4-FFF2-40B4-BE49-F238E27FC236}">
                <a16:creationId xmlns:a16="http://schemas.microsoft.com/office/drawing/2014/main" id="{57D007D6-FC07-438F-8D43-A9714BA16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0"/>
            <a:ext cx="9186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0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3">
            <a:extLst>
              <a:ext uri="{FF2B5EF4-FFF2-40B4-BE49-F238E27FC236}">
                <a16:creationId xmlns:a16="http://schemas.microsoft.com/office/drawing/2014/main" id="{600CAB29-565D-43C7-9A28-0013D62501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88" y="0"/>
            <a:ext cx="9088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4">
            <a:extLst>
              <a:ext uri="{FF2B5EF4-FFF2-40B4-BE49-F238E27FC236}">
                <a16:creationId xmlns:a16="http://schemas.microsoft.com/office/drawing/2014/main" id="{9A0BD62A-3F22-464E-850C-295676B95B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4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5">
            <a:extLst>
              <a:ext uri="{FF2B5EF4-FFF2-40B4-BE49-F238E27FC236}">
                <a16:creationId xmlns:a16="http://schemas.microsoft.com/office/drawing/2014/main" id="{390CA349-C3B7-4582-9DCD-6BDD72598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6">
            <a:extLst>
              <a:ext uri="{FF2B5EF4-FFF2-40B4-BE49-F238E27FC236}">
                <a16:creationId xmlns:a16="http://schemas.microsoft.com/office/drawing/2014/main" id="{FE757649-A3EE-4107-90D9-CF219F6817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0"/>
            <a:ext cx="9186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7">
            <a:extLst>
              <a:ext uri="{FF2B5EF4-FFF2-40B4-BE49-F238E27FC236}">
                <a16:creationId xmlns:a16="http://schemas.microsoft.com/office/drawing/2014/main" id="{EFD35DB4-867A-4F85-BA09-2E411E25E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0"/>
            <a:ext cx="9186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8">
            <a:extLst>
              <a:ext uri="{FF2B5EF4-FFF2-40B4-BE49-F238E27FC236}">
                <a16:creationId xmlns:a16="http://schemas.microsoft.com/office/drawing/2014/main" id="{714D0AFD-66FE-4EAF-B977-9C47F60B9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29">
            <a:extLst>
              <a:ext uri="{FF2B5EF4-FFF2-40B4-BE49-F238E27FC236}">
                <a16:creationId xmlns:a16="http://schemas.microsoft.com/office/drawing/2014/main" id="{D4C95D68-9E4E-4597-8B2F-559568F8A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5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03">
            <a:extLst>
              <a:ext uri="{FF2B5EF4-FFF2-40B4-BE49-F238E27FC236}">
                <a16:creationId xmlns:a16="http://schemas.microsoft.com/office/drawing/2014/main" id="{59DF7F79-EFEB-426C-9919-9002E7BEA6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30">
            <a:extLst>
              <a:ext uri="{FF2B5EF4-FFF2-40B4-BE49-F238E27FC236}">
                <a16:creationId xmlns:a16="http://schemas.microsoft.com/office/drawing/2014/main" id="{C50311E3-0129-4104-B2CB-77E1CC862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4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4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31">
            <a:extLst>
              <a:ext uri="{FF2B5EF4-FFF2-40B4-BE49-F238E27FC236}">
                <a16:creationId xmlns:a16="http://schemas.microsoft.com/office/drawing/2014/main" id="{323B9D74-5F47-4B0E-9F20-C04206BE62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0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32">
            <a:extLst>
              <a:ext uri="{FF2B5EF4-FFF2-40B4-BE49-F238E27FC236}">
                <a16:creationId xmlns:a16="http://schemas.microsoft.com/office/drawing/2014/main" id="{6442830D-CCCD-48E6-9F34-D8FC0E7709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5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33">
            <a:extLst>
              <a:ext uri="{FF2B5EF4-FFF2-40B4-BE49-F238E27FC236}">
                <a16:creationId xmlns:a16="http://schemas.microsoft.com/office/drawing/2014/main" id="{9AC4A5A7-B493-4934-9C46-28BE4EFFD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34">
            <a:extLst>
              <a:ext uri="{FF2B5EF4-FFF2-40B4-BE49-F238E27FC236}">
                <a16:creationId xmlns:a16="http://schemas.microsoft.com/office/drawing/2014/main" id="{BF8FCB05-C1BF-43C9-8F55-81DB7775A0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8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04">
            <a:extLst>
              <a:ext uri="{FF2B5EF4-FFF2-40B4-BE49-F238E27FC236}">
                <a16:creationId xmlns:a16="http://schemas.microsoft.com/office/drawing/2014/main" id="{91960707-473A-4343-95C8-DBD0FECADE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3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05">
            <a:extLst>
              <a:ext uri="{FF2B5EF4-FFF2-40B4-BE49-F238E27FC236}">
                <a16:creationId xmlns:a16="http://schemas.microsoft.com/office/drawing/2014/main" id="{634F7CCF-C123-4421-AB66-71C699998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06">
            <a:extLst>
              <a:ext uri="{FF2B5EF4-FFF2-40B4-BE49-F238E27FC236}">
                <a16:creationId xmlns:a16="http://schemas.microsoft.com/office/drawing/2014/main" id="{E80B12C3-D6E8-4252-BF6B-41F7C5435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07">
            <a:extLst>
              <a:ext uri="{FF2B5EF4-FFF2-40B4-BE49-F238E27FC236}">
                <a16:creationId xmlns:a16="http://schemas.microsoft.com/office/drawing/2014/main" id="{0174EB6E-D962-4AD4-A68E-EB5AB7E680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08">
            <a:extLst>
              <a:ext uri="{FF2B5EF4-FFF2-40B4-BE49-F238E27FC236}">
                <a16:creationId xmlns:a16="http://schemas.microsoft.com/office/drawing/2014/main" id="{6E421E15-04C7-4EAA-9FAE-884D0470E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3" y="0"/>
            <a:ext cx="821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4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s Club of Dayton Breakfast_2024_Page_09">
            <a:extLst>
              <a:ext uri="{FF2B5EF4-FFF2-40B4-BE49-F238E27FC236}">
                <a16:creationId xmlns:a16="http://schemas.microsoft.com/office/drawing/2014/main" id="{4ACB5FA6-D798-48D5-876C-CB851B4A6F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2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0" advClick="0" advTm="12000"/>
    </mc:Choice>
    <mc:Fallback>
      <p:transition spd="slow" advClick="0" advTm="1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Leibold</dc:creator>
  <cp:lastModifiedBy>Michael Leibold</cp:lastModifiedBy>
  <cp:revision>1</cp:revision>
  <dcterms:created xsi:type="dcterms:W3CDTF">2024-02-29T19:30:57Z</dcterms:created>
  <dcterms:modified xsi:type="dcterms:W3CDTF">2024-02-29T19:34:39Z</dcterms:modified>
</cp:coreProperties>
</file>